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80" r:id="rId5"/>
    <p:sldId id="284" r:id="rId6"/>
    <p:sldId id="265" r:id="rId7"/>
    <p:sldId id="273" r:id="rId8"/>
    <p:sldId id="271" r:id="rId9"/>
    <p:sldId id="266" r:id="rId10"/>
    <p:sldId id="274" r:id="rId11"/>
    <p:sldId id="267" r:id="rId12"/>
    <p:sldId id="272" r:id="rId13"/>
    <p:sldId id="28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29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8" pos="7151" userDrawn="1">
          <p15:clr>
            <a:srgbClr val="A4A3A4"/>
          </p15:clr>
        </p15:guide>
        <p15:guide id="9" orient="horz" pos="3657" userDrawn="1">
          <p15:clr>
            <a:srgbClr val="A4A3A4"/>
          </p15:clr>
        </p15:guide>
        <p15:guide id="12" pos="3863" userDrawn="1">
          <p15:clr>
            <a:srgbClr val="A4A3A4"/>
          </p15:clr>
        </p15:guide>
        <p15:guide id="13" pos="5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FF"/>
    <a:srgbClr val="FCA61C"/>
    <a:srgbClr val="BC9500"/>
    <a:srgbClr val="977B18"/>
    <a:srgbClr val="A7A7A7"/>
    <a:srgbClr val="000000"/>
    <a:srgbClr val="000001"/>
    <a:srgbClr val="FAA71F"/>
    <a:srgbClr val="FAA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1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840" y="438"/>
      </p:cViewPr>
      <p:guideLst>
        <p:guide pos="529"/>
        <p:guide orient="horz" pos="1026"/>
        <p:guide pos="7151"/>
        <p:guide orient="horz" pos="3657"/>
        <p:guide pos="3863"/>
        <p:guide pos="51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79615217840341E-2"/>
          <c:y val="0"/>
          <c:w val="0.96920384782159663"/>
          <c:h val="0.9557877113890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F0-4B74-B9BC-33BBB2525B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2F0-4B74-B9BC-33BBB2525B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2F0-4B74-B9BC-33BBB2525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4434968"/>
        <c:axId val="474430048"/>
      </c:lineChart>
      <c:catAx>
        <c:axId val="474434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4430048"/>
        <c:crosses val="autoZero"/>
        <c:auto val="1"/>
        <c:lblAlgn val="ctr"/>
        <c:lblOffset val="100"/>
        <c:noMultiLvlLbl val="0"/>
      </c:catAx>
      <c:valAx>
        <c:axId val="474430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4434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0.72809</cdr:x>
      <cdr:y>0.43848</cdr:y>
    </cdr:from>
    <cdr:to>
      <cdr:x>0.94507</cdr:x>
      <cdr:y>0.53101</cdr:y>
    </cdr:to>
    <cdr:sp macro="" textlink="">
      <cdr:nvSpPr>
        <cdr:cNvPr id="5" name="矩形 4"/>
        <cdr:cNvSpPr/>
      </cdr:nvSpPr>
      <cdr:spPr>
        <a:xfrm xmlns:a="http://schemas.openxmlformats.org/drawingml/2006/main">
          <a:off x="6605675" y="2770972"/>
          <a:ext cx="1968517" cy="58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spcBef>
              <a:spcPct val="0"/>
            </a:spcBef>
          </a:pPr>
          <a:r>
            <a:rPr lang="zh-CN" altLang="en-US" sz="3200" b="1" dirty="0" smtClean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合理分工</a:t>
          </a:r>
          <a:endParaRPr lang="en-US" altLang="zh-CN" sz="3200" b="1" dirty="0">
            <a:solidFill>
              <a:srgbClr val="FFCC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F124-41EE-4E1F-9513-EC2ECDCB10F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516D4-D260-4746-948D-3F35280E5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2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://www.yanj.cn/dz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挥霍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20" y="990600"/>
            <a:ext cx="4878000" cy="487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>
            <a:off x="6773951" y="2541418"/>
            <a:ext cx="4213528" cy="417352"/>
          </a:xfrm>
          <a:custGeom>
            <a:avLst/>
            <a:gdLst/>
            <a:ahLst/>
            <a:cxnLst/>
            <a:rect l="l" t="t" r="r" b="b"/>
            <a:pathLst>
              <a:path w="4213528" h="417352">
                <a:moveTo>
                  <a:pt x="2057809" y="321134"/>
                </a:moveTo>
                <a:lnTo>
                  <a:pt x="2057809" y="351607"/>
                </a:lnTo>
                <a:cubicBezTo>
                  <a:pt x="2060358" y="352128"/>
                  <a:pt x="2067334" y="352388"/>
                  <a:pt x="2078738" y="352388"/>
                </a:cubicBezTo>
                <a:lnTo>
                  <a:pt x="2096123" y="352388"/>
                </a:lnTo>
                <a:lnTo>
                  <a:pt x="2096123" y="321134"/>
                </a:lnTo>
                <a:close/>
                <a:moveTo>
                  <a:pt x="4006750" y="303247"/>
                </a:moveTo>
                <a:lnTo>
                  <a:pt x="4006750" y="347030"/>
                </a:lnTo>
                <a:lnTo>
                  <a:pt x="4101377" y="347030"/>
                </a:lnTo>
                <a:cubicBezTo>
                  <a:pt x="4111832" y="347030"/>
                  <a:pt x="4117060" y="340603"/>
                  <a:pt x="4117060" y="327748"/>
                </a:cubicBezTo>
                <a:lnTo>
                  <a:pt x="4117060" y="303247"/>
                </a:lnTo>
                <a:close/>
                <a:moveTo>
                  <a:pt x="2205009" y="297136"/>
                </a:moveTo>
                <a:cubicBezTo>
                  <a:pt x="2190666" y="318790"/>
                  <a:pt x="2166664" y="335040"/>
                  <a:pt x="2133003" y="345885"/>
                </a:cubicBezTo>
                <a:lnTo>
                  <a:pt x="2106479" y="352388"/>
                </a:lnTo>
                <a:lnTo>
                  <a:pt x="2303534" y="352388"/>
                </a:lnTo>
                <a:lnTo>
                  <a:pt x="2277999" y="345885"/>
                </a:lnTo>
                <a:cubicBezTo>
                  <a:pt x="2245287" y="335040"/>
                  <a:pt x="2220957" y="318790"/>
                  <a:pt x="2205009" y="297136"/>
                </a:cubicBezTo>
                <a:close/>
                <a:moveTo>
                  <a:pt x="2589311" y="293536"/>
                </a:moveTo>
                <a:lnTo>
                  <a:pt x="2589311" y="303191"/>
                </a:lnTo>
                <a:lnTo>
                  <a:pt x="2692505" y="303191"/>
                </a:lnTo>
                <a:lnTo>
                  <a:pt x="2692505" y="293536"/>
                </a:lnTo>
                <a:close/>
                <a:moveTo>
                  <a:pt x="147284" y="255027"/>
                </a:moveTo>
                <a:lnTo>
                  <a:pt x="147284" y="277407"/>
                </a:lnTo>
                <a:lnTo>
                  <a:pt x="293452" y="277407"/>
                </a:lnTo>
                <a:lnTo>
                  <a:pt x="293452" y="255027"/>
                </a:lnTo>
                <a:close/>
                <a:moveTo>
                  <a:pt x="2057809" y="247883"/>
                </a:moveTo>
                <a:lnTo>
                  <a:pt x="2057809" y="266663"/>
                </a:lnTo>
                <a:lnTo>
                  <a:pt x="2101592" y="266663"/>
                </a:lnTo>
                <a:lnTo>
                  <a:pt x="2101592" y="302728"/>
                </a:lnTo>
                <a:lnTo>
                  <a:pt x="2130272" y="287714"/>
                </a:lnTo>
                <a:lnTo>
                  <a:pt x="2153454" y="265938"/>
                </a:lnTo>
                <a:lnTo>
                  <a:pt x="2103574" y="265938"/>
                </a:lnTo>
                <a:lnTo>
                  <a:pt x="2103574" y="247883"/>
                </a:lnTo>
                <a:close/>
                <a:moveTo>
                  <a:pt x="3925992" y="245260"/>
                </a:moveTo>
                <a:lnTo>
                  <a:pt x="4196088" y="245260"/>
                </a:lnTo>
                <a:lnTo>
                  <a:pt x="4196088" y="332771"/>
                </a:lnTo>
                <a:cubicBezTo>
                  <a:pt x="4197241" y="379763"/>
                  <a:pt x="4174424" y="402674"/>
                  <a:pt x="4127636" y="401502"/>
                </a:cubicBezTo>
                <a:lnTo>
                  <a:pt x="3925992" y="401502"/>
                </a:lnTo>
                <a:close/>
                <a:moveTo>
                  <a:pt x="2589311" y="239902"/>
                </a:moveTo>
                <a:lnTo>
                  <a:pt x="2589311" y="247827"/>
                </a:lnTo>
                <a:lnTo>
                  <a:pt x="2692505" y="247827"/>
                </a:lnTo>
                <a:lnTo>
                  <a:pt x="2692505" y="239902"/>
                </a:lnTo>
                <a:close/>
                <a:moveTo>
                  <a:pt x="147284" y="176418"/>
                </a:moveTo>
                <a:lnTo>
                  <a:pt x="147284" y="197040"/>
                </a:lnTo>
                <a:lnTo>
                  <a:pt x="293452" y="197040"/>
                </a:lnTo>
                <a:lnTo>
                  <a:pt x="293452" y="176418"/>
                </a:lnTo>
                <a:close/>
                <a:moveTo>
                  <a:pt x="3930262" y="172036"/>
                </a:moveTo>
                <a:lnTo>
                  <a:pt x="4194888" y="172036"/>
                </a:lnTo>
                <a:lnTo>
                  <a:pt x="4194888" y="228238"/>
                </a:lnTo>
                <a:lnTo>
                  <a:pt x="3930262" y="228238"/>
                </a:lnTo>
                <a:close/>
                <a:moveTo>
                  <a:pt x="1622524" y="171088"/>
                </a:moveTo>
                <a:lnTo>
                  <a:pt x="1622524" y="263119"/>
                </a:lnTo>
                <a:lnTo>
                  <a:pt x="1632040" y="263119"/>
                </a:lnTo>
                <a:cubicBezTo>
                  <a:pt x="1642067" y="263101"/>
                  <a:pt x="1646504" y="257445"/>
                  <a:pt x="1645351" y="246153"/>
                </a:cubicBezTo>
                <a:lnTo>
                  <a:pt x="1645351" y="171088"/>
                </a:lnTo>
                <a:close/>
                <a:moveTo>
                  <a:pt x="3427753" y="165393"/>
                </a:moveTo>
                <a:lnTo>
                  <a:pt x="3423428" y="179878"/>
                </a:lnTo>
                <a:lnTo>
                  <a:pt x="3423428" y="361350"/>
                </a:lnTo>
                <a:lnTo>
                  <a:pt x="3430474" y="354125"/>
                </a:lnTo>
                <a:cubicBezTo>
                  <a:pt x="3438134" y="343354"/>
                  <a:pt x="3441524" y="328208"/>
                  <a:pt x="3440645" y="308689"/>
                </a:cubicBezTo>
                <a:lnTo>
                  <a:pt x="3440645" y="217522"/>
                </a:lnTo>
                <a:lnTo>
                  <a:pt x="3580674" y="217522"/>
                </a:lnTo>
                <a:lnTo>
                  <a:pt x="3580674" y="308577"/>
                </a:lnTo>
                <a:cubicBezTo>
                  <a:pt x="3584990" y="303573"/>
                  <a:pt x="3592571" y="298317"/>
                  <a:pt x="3603417" y="292811"/>
                </a:cubicBezTo>
                <a:lnTo>
                  <a:pt x="3603417" y="337458"/>
                </a:lnTo>
                <a:lnTo>
                  <a:pt x="3610951" y="328076"/>
                </a:lnTo>
                <a:cubicBezTo>
                  <a:pt x="3617370" y="319234"/>
                  <a:pt x="3622839" y="310726"/>
                  <a:pt x="3627360" y="302549"/>
                </a:cubicBezTo>
                <a:cubicBezTo>
                  <a:pt x="3613393" y="272537"/>
                  <a:pt x="3603413" y="239067"/>
                  <a:pt x="3597421" y="202138"/>
                </a:cubicBezTo>
                <a:lnTo>
                  <a:pt x="3594320" y="176816"/>
                </a:lnTo>
                <a:lnTo>
                  <a:pt x="3594320" y="211327"/>
                </a:lnTo>
                <a:lnTo>
                  <a:pt x="3427753" y="211327"/>
                </a:lnTo>
                <a:close/>
                <a:moveTo>
                  <a:pt x="1155287" y="158586"/>
                </a:moveTo>
                <a:lnTo>
                  <a:pt x="1155287" y="282765"/>
                </a:lnTo>
                <a:lnTo>
                  <a:pt x="1160366" y="282765"/>
                </a:lnTo>
                <a:cubicBezTo>
                  <a:pt x="1168496" y="282746"/>
                  <a:pt x="1171975" y="278300"/>
                  <a:pt x="1170803" y="269426"/>
                </a:cubicBezTo>
                <a:lnTo>
                  <a:pt x="1170803" y="158586"/>
                </a:lnTo>
                <a:close/>
                <a:moveTo>
                  <a:pt x="2168593" y="138104"/>
                </a:moveTo>
                <a:lnTo>
                  <a:pt x="2168593" y="220866"/>
                </a:lnTo>
                <a:lnTo>
                  <a:pt x="2169681" y="208090"/>
                </a:lnTo>
                <a:lnTo>
                  <a:pt x="2169681" y="141117"/>
                </a:lnTo>
                <a:lnTo>
                  <a:pt x="2238216" y="141117"/>
                </a:lnTo>
                <a:lnTo>
                  <a:pt x="2238216" y="208816"/>
                </a:lnTo>
                <a:lnTo>
                  <a:pt x="2239305" y="221196"/>
                </a:lnTo>
                <a:lnTo>
                  <a:pt x="2239305" y="138104"/>
                </a:lnTo>
                <a:close/>
                <a:moveTo>
                  <a:pt x="3430683" y="133192"/>
                </a:moveTo>
                <a:cubicBezTo>
                  <a:pt x="3431362" y="142113"/>
                  <a:pt x="3431097" y="150463"/>
                  <a:pt x="3429888" y="158244"/>
                </a:cubicBezTo>
                <a:lnTo>
                  <a:pt x="3429252" y="160372"/>
                </a:lnTo>
                <a:lnTo>
                  <a:pt x="3583604" y="160372"/>
                </a:lnTo>
                <a:lnTo>
                  <a:pt x="3583604" y="140615"/>
                </a:lnTo>
                <a:lnTo>
                  <a:pt x="3581442" y="143399"/>
                </a:lnTo>
                <a:cubicBezTo>
                  <a:pt x="3572354" y="152352"/>
                  <a:pt x="3558434" y="156540"/>
                  <a:pt x="3539681" y="155963"/>
                </a:cubicBezTo>
                <a:lnTo>
                  <a:pt x="3430683" y="155963"/>
                </a:lnTo>
                <a:close/>
                <a:moveTo>
                  <a:pt x="1986344" y="123844"/>
                </a:moveTo>
                <a:lnTo>
                  <a:pt x="1986344" y="132718"/>
                </a:lnTo>
                <a:lnTo>
                  <a:pt x="2014193" y="132718"/>
                </a:lnTo>
                <a:cubicBezTo>
                  <a:pt x="2022322" y="132681"/>
                  <a:pt x="2025950" y="129723"/>
                  <a:pt x="2025076" y="123844"/>
                </a:cubicBezTo>
                <a:close/>
                <a:moveTo>
                  <a:pt x="2376868" y="122030"/>
                </a:moveTo>
                <a:lnTo>
                  <a:pt x="2483941" y="122030"/>
                </a:lnTo>
                <a:lnTo>
                  <a:pt x="2483941" y="312902"/>
                </a:lnTo>
                <a:cubicBezTo>
                  <a:pt x="2485188" y="312540"/>
                  <a:pt x="2487999" y="311191"/>
                  <a:pt x="2492375" y="308856"/>
                </a:cubicBezTo>
                <a:lnTo>
                  <a:pt x="2508554" y="299814"/>
                </a:lnTo>
                <a:lnTo>
                  <a:pt x="2508554" y="187161"/>
                </a:lnTo>
                <a:lnTo>
                  <a:pt x="2773263" y="187161"/>
                </a:lnTo>
                <a:lnTo>
                  <a:pt x="2773263" y="352695"/>
                </a:lnTo>
                <a:cubicBezTo>
                  <a:pt x="2774435" y="392972"/>
                  <a:pt x="2754557" y="412524"/>
                  <a:pt x="2713629" y="411352"/>
                </a:cubicBezTo>
                <a:lnTo>
                  <a:pt x="2661000" y="411352"/>
                </a:lnTo>
                <a:lnTo>
                  <a:pt x="2661000" y="360397"/>
                </a:lnTo>
                <a:lnTo>
                  <a:pt x="2682040" y="360397"/>
                </a:lnTo>
                <a:lnTo>
                  <a:pt x="2690206" y="348900"/>
                </a:lnTo>
                <a:lnTo>
                  <a:pt x="2692505" y="348900"/>
                </a:lnTo>
                <a:lnTo>
                  <a:pt x="2692505" y="345663"/>
                </a:lnTo>
                <a:lnTo>
                  <a:pt x="2690206" y="348900"/>
                </a:lnTo>
                <a:lnTo>
                  <a:pt x="2589311" y="348900"/>
                </a:lnTo>
                <a:lnTo>
                  <a:pt x="2589311" y="411938"/>
                </a:lnTo>
                <a:lnTo>
                  <a:pt x="2508554" y="411938"/>
                </a:lnTo>
                <a:lnTo>
                  <a:pt x="2508554" y="360561"/>
                </a:lnTo>
                <a:lnTo>
                  <a:pt x="2486615" y="376127"/>
                </a:lnTo>
                <a:cubicBezTo>
                  <a:pt x="2461824" y="391890"/>
                  <a:pt x="2433418" y="404739"/>
                  <a:pt x="2401397" y="414673"/>
                </a:cubicBezTo>
                <a:lnTo>
                  <a:pt x="2401397" y="180017"/>
                </a:lnTo>
                <a:lnTo>
                  <a:pt x="2376868" y="180017"/>
                </a:lnTo>
                <a:close/>
                <a:moveTo>
                  <a:pt x="1541766" y="113101"/>
                </a:moveTo>
                <a:lnTo>
                  <a:pt x="1726108" y="113101"/>
                </a:lnTo>
                <a:lnTo>
                  <a:pt x="1726108" y="250897"/>
                </a:lnTo>
                <a:cubicBezTo>
                  <a:pt x="1728434" y="300029"/>
                  <a:pt x="1705058" y="323432"/>
                  <a:pt x="1655982" y="321106"/>
                </a:cubicBezTo>
                <a:lnTo>
                  <a:pt x="1541766" y="321106"/>
                </a:lnTo>
                <a:close/>
                <a:moveTo>
                  <a:pt x="3657330" y="106794"/>
                </a:moveTo>
                <a:cubicBezTo>
                  <a:pt x="3653274" y="116951"/>
                  <a:pt x="3647442" y="123891"/>
                  <a:pt x="3639833" y="127611"/>
                </a:cubicBezTo>
                <a:lnTo>
                  <a:pt x="3653646" y="127611"/>
                </a:lnTo>
                <a:cubicBezTo>
                  <a:pt x="3654893" y="170660"/>
                  <a:pt x="3657060" y="203337"/>
                  <a:pt x="3660148" y="225643"/>
                </a:cubicBezTo>
                <a:cubicBezTo>
                  <a:pt x="3663980" y="197477"/>
                  <a:pt x="3666483" y="157861"/>
                  <a:pt x="3667655" y="106794"/>
                </a:cubicBezTo>
                <a:close/>
                <a:moveTo>
                  <a:pt x="1440023" y="102608"/>
                </a:moveTo>
                <a:lnTo>
                  <a:pt x="1527813" y="102608"/>
                </a:lnTo>
                <a:lnTo>
                  <a:pt x="1527813" y="412719"/>
                </a:lnTo>
                <a:lnTo>
                  <a:pt x="1440023" y="412719"/>
                </a:lnTo>
                <a:close/>
                <a:moveTo>
                  <a:pt x="1081506" y="102385"/>
                </a:moveTo>
                <a:lnTo>
                  <a:pt x="1244584" y="102385"/>
                </a:lnTo>
                <a:lnTo>
                  <a:pt x="1244584" y="271937"/>
                </a:lnTo>
                <a:cubicBezTo>
                  <a:pt x="1245756" y="317795"/>
                  <a:pt x="1223534" y="340138"/>
                  <a:pt x="1177919" y="338966"/>
                </a:cubicBezTo>
                <a:lnTo>
                  <a:pt x="1081506" y="338966"/>
                </a:lnTo>
                <a:close/>
                <a:moveTo>
                  <a:pt x="3930262" y="102357"/>
                </a:moveTo>
                <a:lnTo>
                  <a:pt x="4194888" y="102357"/>
                </a:lnTo>
                <a:lnTo>
                  <a:pt x="4194888" y="156828"/>
                </a:lnTo>
                <a:lnTo>
                  <a:pt x="3930262" y="156828"/>
                </a:lnTo>
                <a:close/>
                <a:moveTo>
                  <a:pt x="1986344" y="67531"/>
                </a:moveTo>
                <a:lnTo>
                  <a:pt x="1986344" y="76405"/>
                </a:lnTo>
                <a:lnTo>
                  <a:pt x="2025048" y="76405"/>
                </a:lnTo>
                <a:lnTo>
                  <a:pt x="2025048" y="67531"/>
                </a:lnTo>
                <a:close/>
                <a:moveTo>
                  <a:pt x="3430683" y="53168"/>
                </a:moveTo>
                <a:lnTo>
                  <a:pt x="3418885" y="74397"/>
                </a:lnTo>
                <a:cubicBezTo>
                  <a:pt x="3410226" y="87688"/>
                  <a:pt x="3399995" y="99231"/>
                  <a:pt x="3388190" y="109027"/>
                </a:cubicBezTo>
                <a:lnTo>
                  <a:pt x="3379054" y="115500"/>
                </a:lnTo>
                <a:lnTo>
                  <a:pt x="3430683" y="115500"/>
                </a:lnTo>
                <a:close/>
                <a:moveTo>
                  <a:pt x="3023396" y="29189"/>
                </a:moveTo>
                <a:lnTo>
                  <a:pt x="3253001" y="29189"/>
                </a:lnTo>
                <a:lnTo>
                  <a:pt x="3253001" y="320911"/>
                </a:lnTo>
                <a:cubicBezTo>
                  <a:pt x="3253001" y="372220"/>
                  <a:pt x="3230202" y="397288"/>
                  <a:pt x="3184605" y="396116"/>
                </a:cubicBezTo>
                <a:lnTo>
                  <a:pt x="3012876" y="396116"/>
                </a:lnTo>
                <a:lnTo>
                  <a:pt x="3012876" y="338129"/>
                </a:lnTo>
                <a:lnTo>
                  <a:pt x="3149333" y="338129"/>
                </a:lnTo>
                <a:cubicBezTo>
                  <a:pt x="3159937" y="338110"/>
                  <a:pt x="3164653" y="333124"/>
                  <a:pt x="3163481" y="323171"/>
                </a:cubicBezTo>
                <a:lnTo>
                  <a:pt x="3163481" y="235354"/>
                </a:lnTo>
                <a:lnTo>
                  <a:pt x="3028642" y="235354"/>
                </a:lnTo>
                <a:lnTo>
                  <a:pt x="3028642" y="175636"/>
                </a:lnTo>
                <a:lnTo>
                  <a:pt x="3163481" y="175636"/>
                </a:lnTo>
                <a:lnTo>
                  <a:pt x="3163481" y="88907"/>
                </a:lnTo>
                <a:lnTo>
                  <a:pt x="3023396" y="88907"/>
                </a:lnTo>
                <a:close/>
                <a:moveTo>
                  <a:pt x="1550975" y="14902"/>
                </a:moveTo>
                <a:lnTo>
                  <a:pt x="1827851" y="14902"/>
                </a:lnTo>
                <a:lnTo>
                  <a:pt x="1827851" y="339440"/>
                </a:lnTo>
                <a:cubicBezTo>
                  <a:pt x="1831348" y="389074"/>
                  <a:pt x="1806085" y="412133"/>
                  <a:pt x="1752060" y="408617"/>
                </a:cubicBezTo>
                <a:lnTo>
                  <a:pt x="1694575" y="408617"/>
                </a:lnTo>
                <a:lnTo>
                  <a:pt x="1694575" y="352416"/>
                </a:lnTo>
                <a:lnTo>
                  <a:pt x="1725801" y="352416"/>
                </a:lnTo>
                <a:cubicBezTo>
                  <a:pt x="1737670" y="352398"/>
                  <a:pt x="1743019" y="346714"/>
                  <a:pt x="1741847" y="335366"/>
                </a:cubicBezTo>
                <a:lnTo>
                  <a:pt x="1741847" y="74619"/>
                </a:lnTo>
                <a:lnTo>
                  <a:pt x="1550975" y="74619"/>
                </a:lnTo>
                <a:close/>
                <a:moveTo>
                  <a:pt x="2096569" y="13088"/>
                </a:moveTo>
                <a:lnTo>
                  <a:pt x="2309570" y="13088"/>
                </a:lnTo>
                <a:lnTo>
                  <a:pt x="2309570" y="69289"/>
                </a:lnTo>
                <a:lnTo>
                  <a:pt x="2238077" y="69289"/>
                </a:lnTo>
                <a:cubicBezTo>
                  <a:pt x="2238077" y="68266"/>
                  <a:pt x="2237435" y="71057"/>
                  <a:pt x="2236152" y="77661"/>
                </a:cubicBezTo>
                <a:cubicBezTo>
                  <a:pt x="2234942" y="82609"/>
                  <a:pt x="2233835" y="85177"/>
                  <a:pt x="2232831" y="85363"/>
                </a:cubicBezTo>
                <a:lnTo>
                  <a:pt x="2304324" y="85363"/>
                </a:lnTo>
                <a:lnTo>
                  <a:pt x="2304324" y="265938"/>
                </a:lnTo>
                <a:lnTo>
                  <a:pt x="2254150" y="265938"/>
                </a:lnTo>
                <a:lnTo>
                  <a:pt x="2254416" y="266461"/>
                </a:lnTo>
                <a:cubicBezTo>
                  <a:pt x="2266964" y="282576"/>
                  <a:pt x="2286660" y="295592"/>
                  <a:pt x="2313505" y="305507"/>
                </a:cubicBezTo>
                <a:lnTo>
                  <a:pt x="2313505" y="352388"/>
                </a:lnTo>
                <a:lnTo>
                  <a:pt x="2316965" y="352388"/>
                </a:lnTo>
                <a:lnTo>
                  <a:pt x="2316965" y="406859"/>
                </a:lnTo>
                <a:lnTo>
                  <a:pt x="2073464" y="406859"/>
                </a:lnTo>
                <a:cubicBezTo>
                  <a:pt x="2018100" y="406859"/>
                  <a:pt x="1979767" y="394051"/>
                  <a:pt x="1958466" y="368434"/>
                </a:cubicBezTo>
                <a:cubicBezTo>
                  <a:pt x="1948848" y="385084"/>
                  <a:pt x="1928189" y="400804"/>
                  <a:pt x="1896489" y="415594"/>
                </a:cubicBezTo>
                <a:lnTo>
                  <a:pt x="1896489" y="364192"/>
                </a:lnTo>
                <a:cubicBezTo>
                  <a:pt x="1909344" y="343207"/>
                  <a:pt x="1916990" y="306121"/>
                  <a:pt x="1919427" y="252934"/>
                </a:cubicBezTo>
                <a:lnTo>
                  <a:pt x="1984250" y="252934"/>
                </a:lnTo>
                <a:cubicBezTo>
                  <a:pt x="1984250" y="270737"/>
                  <a:pt x="1983078" y="286420"/>
                  <a:pt x="1980735" y="299982"/>
                </a:cubicBezTo>
                <a:cubicBezTo>
                  <a:pt x="1985050" y="308465"/>
                  <a:pt x="1987320" y="314893"/>
                  <a:pt x="1987543" y="319265"/>
                </a:cubicBezTo>
                <a:lnTo>
                  <a:pt x="1987543" y="247883"/>
                </a:lnTo>
                <a:lnTo>
                  <a:pt x="1903493" y="247883"/>
                </a:lnTo>
                <a:lnTo>
                  <a:pt x="1903493" y="191682"/>
                </a:lnTo>
                <a:lnTo>
                  <a:pt x="2103574" y="191682"/>
                </a:lnTo>
                <a:lnTo>
                  <a:pt x="2103574" y="85363"/>
                </a:lnTo>
                <a:lnTo>
                  <a:pt x="2156956" y="85363"/>
                </a:lnTo>
                <a:cubicBezTo>
                  <a:pt x="2157403" y="84005"/>
                  <a:pt x="2157626" y="80944"/>
                  <a:pt x="2157626" y="76182"/>
                </a:cubicBezTo>
                <a:cubicBezTo>
                  <a:pt x="2158780" y="70210"/>
                  <a:pt x="2159356" y="67913"/>
                  <a:pt x="2159356" y="69289"/>
                </a:cubicBezTo>
                <a:lnTo>
                  <a:pt x="2096569" y="69289"/>
                </a:lnTo>
                <a:close/>
                <a:moveTo>
                  <a:pt x="1914348" y="13060"/>
                </a:moveTo>
                <a:lnTo>
                  <a:pt x="2095314" y="13060"/>
                </a:lnTo>
                <a:lnTo>
                  <a:pt x="2095314" y="126858"/>
                </a:lnTo>
                <a:cubicBezTo>
                  <a:pt x="2097658" y="169423"/>
                  <a:pt x="2076989" y="189533"/>
                  <a:pt x="2033308" y="187189"/>
                </a:cubicBezTo>
                <a:lnTo>
                  <a:pt x="1914348" y="187189"/>
                </a:lnTo>
                <a:close/>
                <a:moveTo>
                  <a:pt x="2383203" y="4549"/>
                </a:moveTo>
                <a:lnTo>
                  <a:pt x="2460445" y="4549"/>
                </a:lnTo>
                <a:cubicBezTo>
                  <a:pt x="2476742" y="33422"/>
                  <a:pt x="2487838" y="66164"/>
                  <a:pt x="2493736" y="102776"/>
                </a:cubicBezTo>
                <a:lnTo>
                  <a:pt x="2415768" y="102776"/>
                </a:lnTo>
                <a:cubicBezTo>
                  <a:pt x="2407043" y="65364"/>
                  <a:pt x="2396188" y="32622"/>
                  <a:pt x="2383203" y="4549"/>
                </a:cubicBezTo>
                <a:close/>
                <a:moveTo>
                  <a:pt x="1439465" y="4549"/>
                </a:moveTo>
                <a:lnTo>
                  <a:pt x="1516651" y="4549"/>
                </a:lnTo>
                <a:cubicBezTo>
                  <a:pt x="1532892" y="32008"/>
                  <a:pt x="1544008" y="62415"/>
                  <a:pt x="1549998" y="95771"/>
                </a:cubicBezTo>
                <a:lnTo>
                  <a:pt x="1466645" y="95771"/>
                </a:lnTo>
                <a:cubicBezTo>
                  <a:pt x="1461473" y="68666"/>
                  <a:pt x="1452414" y="38259"/>
                  <a:pt x="1439465" y="4549"/>
                </a:cubicBezTo>
                <a:close/>
                <a:moveTo>
                  <a:pt x="2900864" y="3349"/>
                </a:moveTo>
                <a:lnTo>
                  <a:pt x="2983408" y="3349"/>
                </a:lnTo>
                <a:lnTo>
                  <a:pt x="2983408" y="52379"/>
                </a:lnTo>
                <a:lnTo>
                  <a:pt x="3020187" y="52379"/>
                </a:lnTo>
                <a:lnTo>
                  <a:pt x="3020187" y="110366"/>
                </a:lnTo>
                <a:lnTo>
                  <a:pt x="2983408" y="110366"/>
                </a:lnTo>
                <a:lnTo>
                  <a:pt x="2983408" y="174660"/>
                </a:lnTo>
                <a:cubicBezTo>
                  <a:pt x="2990254" y="172520"/>
                  <a:pt x="3003100" y="169032"/>
                  <a:pt x="3021945" y="164195"/>
                </a:cubicBezTo>
                <a:lnTo>
                  <a:pt x="3021945" y="222182"/>
                </a:lnTo>
                <a:lnTo>
                  <a:pt x="2983408" y="236135"/>
                </a:lnTo>
                <a:lnTo>
                  <a:pt x="2983408" y="347477"/>
                </a:lnTo>
                <a:cubicBezTo>
                  <a:pt x="2983408" y="388256"/>
                  <a:pt x="2962349" y="408645"/>
                  <a:pt x="2920230" y="408645"/>
                </a:cubicBezTo>
                <a:lnTo>
                  <a:pt x="2869359" y="408645"/>
                </a:lnTo>
                <a:lnTo>
                  <a:pt x="2869359" y="354174"/>
                </a:lnTo>
                <a:lnTo>
                  <a:pt x="2894111" y="354174"/>
                </a:lnTo>
                <a:cubicBezTo>
                  <a:pt x="2899785" y="354156"/>
                  <a:pt x="2902036" y="350305"/>
                  <a:pt x="2900864" y="342621"/>
                </a:cubicBezTo>
                <a:lnTo>
                  <a:pt x="2900864" y="256785"/>
                </a:lnTo>
                <a:cubicBezTo>
                  <a:pt x="2891860" y="260059"/>
                  <a:pt x="2876103" y="263547"/>
                  <a:pt x="2853593" y="267249"/>
                </a:cubicBezTo>
                <a:lnTo>
                  <a:pt x="2853593" y="198072"/>
                </a:lnTo>
                <a:cubicBezTo>
                  <a:pt x="2863211" y="196491"/>
                  <a:pt x="2873824" y="195123"/>
                  <a:pt x="2885433" y="193970"/>
                </a:cubicBezTo>
                <a:cubicBezTo>
                  <a:pt x="2895181" y="191552"/>
                  <a:pt x="2900325" y="190342"/>
                  <a:pt x="2900864" y="190342"/>
                </a:cubicBezTo>
                <a:lnTo>
                  <a:pt x="2900864" y="110366"/>
                </a:lnTo>
                <a:lnTo>
                  <a:pt x="2855351" y="110366"/>
                </a:lnTo>
                <a:lnTo>
                  <a:pt x="2855351" y="52379"/>
                </a:lnTo>
                <a:lnTo>
                  <a:pt x="2900864" y="52379"/>
                </a:lnTo>
                <a:close/>
                <a:moveTo>
                  <a:pt x="4017215" y="2931"/>
                </a:moveTo>
                <a:lnTo>
                  <a:pt x="4111981" y="2931"/>
                </a:lnTo>
                <a:lnTo>
                  <a:pt x="4111981" y="30947"/>
                </a:lnTo>
                <a:lnTo>
                  <a:pt x="4213528" y="30947"/>
                </a:lnTo>
                <a:lnTo>
                  <a:pt x="4213528" y="88935"/>
                </a:lnTo>
                <a:lnTo>
                  <a:pt x="3916979" y="88935"/>
                </a:lnTo>
                <a:lnTo>
                  <a:pt x="3916979" y="72004"/>
                </a:lnTo>
                <a:lnTo>
                  <a:pt x="3914970" y="78917"/>
                </a:lnTo>
                <a:cubicBezTo>
                  <a:pt x="3912626" y="83642"/>
                  <a:pt x="3911072" y="86786"/>
                  <a:pt x="3910310" y="88349"/>
                </a:cubicBezTo>
                <a:lnTo>
                  <a:pt x="3910310" y="412887"/>
                </a:lnTo>
                <a:lnTo>
                  <a:pt x="3829552" y="412887"/>
                </a:lnTo>
                <a:lnTo>
                  <a:pt x="3829552" y="158977"/>
                </a:lnTo>
                <a:cubicBezTo>
                  <a:pt x="3825162" y="163404"/>
                  <a:pt x="3814064" y="167488"/>
                  <a:pt x="3796261" y="171227"/>
                </a:cubicBezTo>
                <a:lnTo>
                  <a:pt x="3796261" y="117231"/>
                </a:lnTo>
                <a:cubicBezTo>
                  <a:pt x="3825524" y="97306"/>
                  <a:pt x="3844909" y="59792"/>
                  <a:pt x="3854416" y="4689"/>
                </a:cubicBezTo>
                <a:lnTo>
                  <a:pt x="3935843" y="4689"/>
                </a:lnTo>
                <a:cubicBezTo>
                  <a:pt x="3935843" y="10028"/>
                  <a:pt x="3934587" y="15851"/>
                  <a:pt x="3932076" y="22157"/>
                </a:cubicBezTo>
                <a:cubicBezTo>
                  <a:pt x="3930941" y="27924"/>
                  <a:pt x="3929880" y="30854"/>
                  <a:pt x="3928894" y="30947"/>
                </a:cubicBezTo>
                <a:lnTo>
                  <a:pt x="4017215" y="30947"/>
                </a:lnTo>
                <a:close/>
                <a:moveTo>
                  <a:pt x="3377830" y="2791"/>
                </a:moveTo>
                <a:lnTo>
                  <a:pt x="3447231" y="2791"/>
                </a:lnTo>
                <a:lnTo>
                  <a:pt x="3441436" y="24445"/>
                </a:lnTo>
                <a:lnTo>
                  <a:pt x="3479908" y="24445"/>
                </a:lnTo>
                <a:lnTo>
                  <a:pt x="3479908" y="105008"/>
                </a:lnTo>
                <a:lnTo>
                  <a:pt x="3481694" y="105008"/>
                </a:lnTo>
                <a:lnTo>
                  <a:pt x="3481694" y="5191"/>
                </a:lnTo>
                <a:lnTo>
                  <a:pt x="3543197" y="5191"/>
                </a:lnTo>
                <a:lnTo>
                  <a:pt x="3543197" y="103222"/>
                </a:lnTo>
                <a:cubicBezTo>
                  <a:pt x="3544388" y="103706"/>
                  <a:pt x="3544983" y="99064"/>
                  <a:pt x="3544983" y="89297"/>
                </a:cubicBezTo>
                <a:lnTo>
                  <a:pt x="3544983" y="24445"/>
                </a:lnTo>
                <a:lnTo>
                  <a:pt x="3594208" y="24445"/>
                </a:lnTo>
                <a:lnTo>
                  <a:pt x="3594208" y="99174"/>
                </a:lnTo>
                <a:lnTo>
                  <a:pt x="3594676" y="98351"/>
                </a:lnTo>
                <a:cubicBezTo>
                  <a:pt x="3604554" y="75953"/>
                  <a:pt x="3610854" y="44844"/>
                  <a:pt x="3613574" y="5023"/>
                </a:cubicBezTo>
                <a:lnTo>
                  <a:pt x="3680100" y="5023"/>
                </a:lnTo>
                <a:cubicBezTo>
                  <a:pt x="3678854" y="23404"/>
                  <a:pt x="3677105" y="37998"/>
                  <a:pt x="3674854" y="48807"/>
                </a:cubicBezTo>
                <a:lnTo>
                  <a:pt x="3743138" y="48807"/>
                </a:lnTo>
                <a:lnTo>
                  <a:pt x="3743138" y="106794"/>
                </a:lnTo>
                <a:lnTo>
                  <a:pt x="3729130" y="106794"/>
                </a:lnTo>
                <a:cubicBezTo>
                  <a:pt x="3730246" y="192575"/>
                  <a:pt x="3717996" y="258441"/>
                  <a:pt x="3692379" y="304391"/>
                </a:cubicBezTo>
                <a:cubicBezTo>
                  <a:pt x="3704769" y="322939"/>
                  <a:pt x="3718777" y="341235"/>
                  <a:pt x="3734404" y="359281"/>
                </a:cubicBezTo>
                <a:lnTo>
                  <a:pt x="3734404" y="416152"/>
                </a:lnTo>
                <a:cubicBezTo>
                  <a:pt x="3702443" y="392842"/>
                  <a:pt x="3677905" y="371829"/>
                  <a:pt x="3660790" y="353114"/>
                </a:cubicBezTo>
                <a:cubicBezTo>
                  <a:pt x="3641052" y="375494"/>
                  <a:pt x="3617072" y="395930"/>
                  <a:pt x="3588850" y="414422"/>
                </a:cubicBezTo>
                <a:lnTo>
                  <a:pt x="3588850" y="359500"/>
                </a:lnTo>
                <a:lnTo>
                  <a:pt x="3517441" y="408589"/>
                </a:lnTo>
                <a:lnTo>
                  <a:pt x="3517441" y="270263"/>
                </a:lnTo>
                <a:lnTo>
                  <a:pt x="3505665" y="270263"/>
                </a:lnTo>
                <a:lnTo>
                  <a:pt x="3505665" y="310056"/>
                </a:lnTo>
                <a:cubicBezTo>
                  <a:pt x="3508009" y="354537"/>
                  <a:pt x="3479917" y="390302"/>
                  <a:pt x="3421391" y="417352"/>
                </a:cubicBezTo>
                <a:lnTo>
                  <a:pt x="3421391" y="415119"/>
                </a:lnTo>
                <a:lnTo>
                  <a:pt x="3351432" y="415119"/>
                </a:lnTo>
                <a:lnTo>
                  <a:pt x="3351432" y="243502"/>
                </a:lnTo>
                <a:cubicBezTo>
                  <a:pt x="3349274" y="246795"/>
                  <a:pt x="3339935" y="250301"/>
                  <a:pt x="3323415" y="254022"/>
                </a:cubicBezTo>
                <a:lnTo>
                  <a:pt x="3323415" y="205495"/>
                </a:lnTo>
                <a:cubicBezTo>
                  <a:pt x="3343563" y="188766"/>
                  <a:pt x="3358510" y="167709"/>
                  <a:pt x="3368256" y="142326"/>
                </a:cubicBezTo>
                <a:lnTo>
                  <a:pt x="3375520" y="118005"/>
                </a:lnTo>
                <a:lnTo>
                  <a:pt x="3369302" y="122410"/>
                </a:lnTo>
                <a:cubicBezTo>
                  <a:pt x="3355924" y="130459"/>
                  <a:pt x="3340972" y="136760"/>
                  <a:pt x="3324448" y="141313"/>
                </a:cubicBezTo>
                <a:lnTo>
                  <a:pt x="3324448" y="94488"/>
                </a:lnTo>
                <a:cubicBezTo>
                  <a:pt x="3349153" y="74489"/>
                  <a:pt x="3366948" y="43923"/>
                  <a:pt x="3377830" y="2791"/>
                </a:cubicBezTo>
                <a:close/>
                <a:moveTo>
                  <a:pt x="1011882" y="2791"/>
                </a:moveTo>
                <a:lnTo>
                  <a:pt x="1095682" y="2791"/>
                </a:lnTo>
                <a:lnTo>
                  <a:pt x="1091035" y="22018"/>
                </a:lnTo>
                <a:lnTo>
                  <a:pt x="1367172" y="22018"/>
                </a:lnTo>
                <a:lnTo>
                  <a:pt x="1367172" y="80005"/>
                </a:lnTo>
                <a:lnTo>
                  <a:pt x="1339155" y="80005"/>
                </a:lnTo>
                <a:lnTo>
                  <a:pt x="1339155" y="346500"/>
                </a:lnTo>
                <a:cubicBezTo>
                  <a:pt x="1340327" y="386740"/>
                  <a:pt x="1318105" y="406859"/>
                  <a:pt x="1272490" y="406859"/>
                </a:cubicBezTo>
                <a:lnTo>
                  <a:pt x="1212828" y="406859"/>
                </a:lnTo>
                <a:lnTo>
                  <a:pt x="1212828" y="352388"/>
                </a:lnTo>
                <a:lnTo>
                  <a:pt x="1242715" y="352388"/>
                </a:lnTo>
                <a:cubicBezTo>
                  <a:pt x="1253151" y="352388"/>
                  <a:pt x="1257783" y="347375"/>
                  <a:pt x="1256612" y="337347"/>
                </a:cubicBezTo>
                <a:lnTo>
                  <a:pt x="1256612" y="80005"/>
                </a:lnTo>
                <a:lnTo>
                  <a:pt x="1079748" y="80005"/>
                </a:lnTo>
                <a:lnTo>
                  <a:pt x="1079748" y="63229"/>
                </a:lnTo>
                <a:lnTo>
                  <a:pt x="1073607" y="82091"/>
                </a:lnTo>
                <a:cubicBezTo>
                  <a:pt x="1071069" y="89249"/>
                  <a:pt x="1068502" y="95855"/>
                  <a:pt x="1065907" y="101911"/>
                </a:cubicBezTo>
                <a:lnTo>
                  <a:pt x="1065907" y="410961"/>
                </a:lnTo>
                <a:lnTo>
                  <a:pt x="983363" y="410961"/>
                </a:lnTo>
                <a:lnTo>
                  <a:pt x="983363" y="176334"/>
                </a:lnTo>
                <a:cubicBezTo>
                  <a:pt x="977633" y="179645"/>
                  <a:pt x="965959" y="183143"/>
                  <a:pt x="948342" y="186826"/>
                </a:cubicBezTo>
                <a:lnTo>
                  <a:pt x="948342" y="136206"/>
                </a:lnTo>
                <a:cubicBezTo>
                  <a:pt x="978814" y="117454"/>
                  <a:pt x="999995" y="72982"/>
                  <a:pt x="1011882" y="2791"/>
                </a:cubicBezTo>
                <a:close/>
                <a:moveTo>
                  <a:pt x="541102" y="2791"/>
                </a:moveTo>
                <a:lnTo>
                  <a:pt x="629980" y="2791"/>
                </a:lnTo>
                <a:lnTo>
                  <a:pt x="623298" y="29189"/>
                </a:lnTo>
                <a:lnTo>
                  <a:pt x="798360" y="29189"/>
                </a:lnTo>
                <a:cubicBezTo>
                  <a:pt x="821094" y="29189"/>
                  <a:pt x="849148" y="24511"/>
                  <a:pt x="882523" y="15153"/>
                </a:cubicBezTo>
                <a:lnTo>
                  <a:pt x="882523" y="80144"/>
                </a:lnTo>
                <a:cubicBezTo>
                  <a:pt x="878393" y="80144"/>
                  <a:pt x="874607" y="80721"/>
                  <a:pt x="871165" y="81875"/>
                </a:cubicBezTo>
                <a:cubicBezTo>
                  <a:pt x="843037" y="86563"/>
                  <a:pt x="819940" y="88907"/>
                  <a:pt x="801876" y="88907"/>
                </a:cubicBezTo>
                <a:lnTo>
                  <a:pt x="794984" y="88907"/>
                </a:lnTo>
                <a:lnTo>
                  <a:pt x="794984" y="172064"/>
                </a:lnTo>
                <a:lnTo>
                  <a:pt x="893043" y="172064"/>
                </a:lnTo>
                <a:lnTo>
                  <a:pt x="893043" y="231782"/>
                </a:lnTo>
                <a:lnTo>
                  <a:pt x="794984" y="231782"/>
                </a:lnTo>
                <a:lnTo>
                  <a:pt x="794984" y="338129"/>
                </a:lnTo>
                <a:lnTo>
                  <a:pt x="882523" y="338129"/>
                </a:lnTo>
                <a:lnTo>
                  <a:pt x="882523" y="396116"/>
                </a:lnTo>
                <a:lnTo>
                  <a:pt x="614381" y="396116"/>
                </a:lnTo>
                <a:lnTo>
                  <a:pt x="614381" y="338129"/>
                </a:lnTo>
                <a:lnTo>
                  <a:pt x="707194" y="338129"/>
                </a:lnTo>
                <a:lnTo>
                  <a:pt x="707194" y="231782"/>
                </a:lnTo>
                <a:lnTo>
                  <a:pt x="602130" y="231782"/>
                </a:lnTo>
                <a:lnTo>
                  <a:pt x="602130" y="172064"/>
                </a:lnTo>
                <a:lnTo>
                  <a:pt x="707194" y="172064"/>
                </a:lnTo>
                <a:lnTo>
                  <a:pt x="707194" y="88907"/>
                </a:lnTo>
                <a:lnTo>
                  <a:pt x="621385" y="88907"/>
                </a:lnTo>
                <a:lnTo>
                  <a:pt x="621385" y="36024"/>
                </a:lnTo>
                <a:lnTo>
                  <a:pt x="613627" y="60632"/>
                </a:lnTo>
                <a:cubicBezTo>
                  <a:pt x="607498" y="78086"/>
                  <a:pt x="600689" y="93716"/>
                  <a:pt x="593201" y="107519"/>
                </a:cubicBezTo>
                <a:lnTo>
                  <a:pt x="593201" y="414478"/>
                </a:lnTo>
                <a:lnTo>
                  <a:pt x="508927" y="414478"/>
                </a:lnTo>
                <a:lnTo>
                  <a:pt x="508927" y="176334"/>
                </a:lnTo>
                <a:cubicBezTo>
                  <a:pt x="501653" y="179776"/>
                  <a:pt x="488807" y="183273"/>
                  <a:pt x="470390" y="186826"/>
                </a:cubicBezTo>
                <a:lnTo>
                  <a:pt x="470390" y="136122"/>
                </a:lnTo>
                <a:cubicBezTo>
                  <a:pt x="504434" y="116198"/>
                  <a:pt x="528005" y="71754"/>
                  <a:pt x="541102" y="2791"/>
                </a:cubicBezTo>
                <a:close/>
                <a:moveTo>
                  <a:pt x="130876" y="1312"/>
                </a:moveTo>
                <a:lnTo>
                  <a:pt x="223102" y="1312"/>
                </a:lnTo>
                <a:cubicBezTo>
                  <a:pt x="221763" y="8214"/>
                  <a:pt x="219893" y="15832"/>
                  <a:pt x="217493" y="24166"/>
                </a:cubicBezTo>
                <a:cubicBezTo>
                  <a:pt x="215317" y="30659"/>
                  <a:pt x="213670" y="34715"/>
                  <a:pt x="212554" y="36333"/>
                </a:cubicBezTo>
                <a:lnTo>
                  <a:pt x="416263" y="36333"/>
                </a:lnTo>
                <a:lnTo>
                  <a:pt x="416263" y="96050"/>
                </a:lnTo>
                <a:lnTo>
                  <a:pt x="189588" y="96050"/>
                </a:lnTo>
                <a:cubicBezTo>
                  <a:pt x="185663" y="104775"/>
                  <a:pt x="181021" y="111659"/>
                  <a:pt x="175664" y="116700"/>
                </a:cubicBezTo>
                <a:lnTo>
                  <a:pt x="381242" y="116700"/>
                </a:lnTo>
                <a:lnTo>
                  <a:pt x="381242" y="346947"/>
                </a:lnTo>
                <a:cubicBezTo>
                  <a:pt x="382414" y="391614"/>
                  <a:pt x="360192" y="413361"/>
                  <a:pt x="314576" y="412189"/>
                </a:cubicBezTo>
                <a:lnTo>
                  <a:pt x="254914" y="412189"/>
                </a:lnTo>
                <a:lnTo>
                  <a:pt x="254914" y="355988"/>
                </a:lnTo>
                <a:lnTo>
                  <a:pt x="282987" y="355988"/>
                </a:lnTo>
                <a:cubicBezTo>
                  <a:pt x="291135" y="355951"/>
                  <a:pt x="294624" y="352119"/>
                  <a:pt x="293452" y="344491"/>
                </a:cubicBezTo>
                <a:lnTo>
                  <a:pt x="293452" y="335394"/>
                </a:lnTo>
                <a:lnTo>
                  <a:pt x="147284" y="335394"/>
                </a:lnTo>
                <a:lnTo>
                  <a:pt x="147284" y="412440"/>
                </a:lnTo>
                <a:lnTo>
                  <a:pt x="61280" y="412440"/>
                </a:lnTo>
                <a:lnTo>
                  <a:pt x="61280" y="234070"/>
                </a:lnTo>
                <a:cubicBezTo>
                  <a:pt x="49020" y="246497"/>
                  <a:pt x="28593" y="259306"/>
                  <a:pt x="0" y="272495"/>
                </a:cubicBezTo>
                <a:lnTo>
                  <a:pt x="0" y="210043"/>
                </a:lnTo>
                <a:cubicBezTo>
                  <a:pt x="47029" y="172502"/>
                  <a:pt x="80339" y="134504"/>
                  <a:pt x="99929" y="96050"/>
                </a:cubicBezTo>
                <a:lnTo>
                  <a:pt x="1730" y="96050"/>
                </a:lnTo>
                <a:lnTo>
                  <a:pt x="1730" y="36333"/>
                </a:lnTo>
                <a:lnTo>
                  <a:pt x="120048" y="36333"/>
                </a:lnTo>
                <a:cubicBezTo>
                  <a:pt x="120699" y="33952"/>
                  <a:pt x="122197" y="29189"/>
                  <a:pt x="124541" y="22046"/>
                </a:cubicBezTo>
                <a:cubicBezTo>
                  <a:pt x="127015" y="13432"/>
                  <a:pt x="129127" y="6521"/>
                  <a:pt x="130876" y="1312"/>
                </a:cubicBezTo>
                <a:close/>
                <a:moveTo>
                  <a:pt x="2597850" y="0"/>
                </a:moveTo>
                <a:lnTo>
                  <a:pt x="2680394" y="0"/>
                </a:lnTo>
                <a:lnTo>
                  <a:pt x="2680394" y="19255"/>
                </a:lnTo>
                <a:lnTo>
                  <a:pt x="2788974" y="19255"/>
                </a:lnTo>
                <a:lnTo>
                  <a:pt x="2788974" y="68480"/>
                </a:lnTo>
                <a:lnTo>
                  <a:pt x="2680394" y="68480"/>
                </a:lnTo>
                <a:lnTo>
                  <a:pt x="2680394" y="74619"/>
                </a:lnTo>
                <a:lnTo>
                  <a:pt x="2778453" y="74619"/>
                </a:lnTo>
                <a:lnTo>
                  <a:pt x="2778453" y="122058"/>
                </a:lnTo>
                <a:lnTo>
                  <a:pt x="2680394" y="122058"/>
                </a:lnTo>
                <a:lnTo>
                  <a:pt x="2680394" y="131769"/>
                </a:lnTo>
                <a:lnTo>
                  <a:pt x="2795978" y="131769"/>
                </a:lnTo>
                <a:lnTo>
                  <a:pt x="2795978" y="180994"/>
                </a:lnTo>
                <a:lnTo>
                  <a:pt x="2485783" y="180994"/>
                </a:lnTo>
                <a:lnTo>
                  <a:pt x="2485783" y="131769"/>
                </a:lnTo>
                <a:lnTo>
                  <a:pt x="2597850" y="131769"/>
                </a:lnTo>
                <a:lnTo>
                  <a:pt x="2597850" y="122058"/>
                </a:lnTo>
                <a:lnTo>
                  <a:pt x="2501521" y="122058"/>
                </a:lnTo>
                <a:lnTo>
                  <a:pt x="2501521" y="74619"/>
                </a:lnTo>
                <a:lnTo>
                  <a:pt x="2597850" y="74619"/>
                </a:lnTo>
                <a:lnTo>
                  <a:pt x="2597850" y="68480"/>
                </a:lnTo>
                <a:lnTo>
                  <a:pt x="2494517" y="68480"/>
                </a:lnTo>
                <a:lnTo>
                  <a:pt x="2494517" y="19255"/>
                </a:lnTo>
                <a:lnTo>
                  <a:pt x="2597850" y="19255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451407" y="990600"/>
            <a:ext cx="0" cy="487800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6798176" y="3242203"/>
            <a:ext cx="4281338" cy="1290489"/>
          </a:xfrm>
          <a:custGeom>
            <a:avLst/>
            <a:gdLst/>
            <a:ahLst/>
            <a:cxnLst/>
            <a:rect l="l" t="t" r="r" b="b"/>
            <a:pathLst>
              <a:path w="4281338" h="1290489">
                <a:moveTo>
                  <a:pt x="1230027" y="1244390"/>
                </a:moveTo>
                <a:cubicBezTo>
                  <a:pt x="1226827" y="1244390"/>
                  <a:pt x="1224074" y="1245525"/>
                  <a:pt x="1221767" y="1247794"/>
                </a:cubicBezTo>
                <a:cubicBezTo>
                  <a:pt x="1219460" y="1250064"/>
                  <a:pt x="1218307" y="1253059"/>
                  <a:pt x="1218307" y="1256780"/>
                </a:cubicBezTo>
                <a:cubicBezTo>
                  <a:pt x="1218307" y="1260426"/>
                  <a:pt x="1219665" y="1263291"/>
                  <a:pt x="1222381" y="1265374"/>
                </a:cubicBezTo>
                <a:cubicBezTo>
                  <a:pt x="1225097" y="1267458"/>
                  <a:pt x="1227869" y="1268500"/>
                  <a:pt x="1230697" y="1268500"/>
                </a:cubicBezTo>
                <a:cubicBezTo>
                  <a:pt x="1233524" y="1268500"/>
                  <a:pt x="1236166" y="1267421"/>
                  <a:pt x="1238622" y="1265263"/>
                </a:cubicBezTo>
                <a:cubicBezTo>
                  <a:pt x="1241077" y="1263105"/>
                  <a:pt x="1242305" y="1260314"/>
                  <a:pt x="1242305" y="1256891"/>
                </a:cubicBezTo>
                <a:cubicBezTo>
                  <a:pt x="1242305" y="1253096"/>
                  <a:pt x="1241115" y="1250064"/>
                  <a:pt x="1238733" y="1247794"/>
                </a:cubicBezTo>
                <a:cubicBezTo>
                  <a:pt x="1236352" y="1245525"/>
                  <a:pt x="1233450" y="1244390"/>
                  <a:pt x="1230027" y="1244390"/>
                </a:cubicBezTo>
                <a:close/>
                <a:moveTo>
                  <a:pt x="1231031" y="1227870"/>
                </a:moveTo>
                <a:cubicBezTo>
                  <a:pt x="1238324" y="1227870"/>
                  <a:pt x="1244649" y="1230698"/>
                  <a:pt x="1250007" y="1236353"/>
                </a:cubicBezTo>
                <a:cubicBezTo>
                  <a:pt x="1255365" y="1242008"/>
                  <a:pt x="1258044" y="1248594"/>
                  <a:pt x="1258044" y="1256110"/>
                </a:cubicBezTo>
                <a:cubicBezTo>
                  <a:pt x="1258044" y="1264593"/>
                  <a:pt x="1255328" y="1271495"/>
                  <a:pt x="1249895" y="1276816"/>
                </a:cubicBezTo>
                <a:cubicBezTo>
                  <a:pt x="1244463" y="1282136"/>
                  <a:pt x="1237915" y="1284797"/>
                  <a:pt x="1230250" y="1284797"/>
                </a:cubicBezTo>
                <a:cubicBezTo>
                  <a:pt x="1222585" y="1284797"/>
                  <a:pt x="1215981" y="1282080"/>
                  <a:pt x="1210437" y="1276648"/>
                </a:cubicBezTo>
                <a:cubicBezTo>
                  <a:pt x="1204894" y="1271216"/>
                  <a:pt x="1202122" y="1264444"/>
                  <a:pt x="1202122" y="1256333"/>
                </a:cubicBezTo>
                <a:cubicBezTo>
                  <a:pt x="1202122" y="1248073"/>
                  <a:pt x="1205061" y="1241264"/>
                  <a:pt x="1210940" y="1235907"/>
                </a:cubicBezTo>
                <a:cubicBezTo>
                  <a:pt x="1216818" y="1230549"/>
                  <a:pt x="1223516" y="1227870"/>
                  <a:pt x="1231031" y="1227870"/>
                </a:cubicBezTo>
                <a:close/>
                <a:moveTo>
                  <a:pt x="268039" y="1179315"/>
                </a:moveTo>
                <a:cubicBezTo>
                  <a:pt x="288280" y="1185268"/>
                  <a:pt x="307776" y="1191593"/>
                  <a:pt x="326529" y="1198290"/>
                </a:cubicBezTo>
                <a:lnTo>
                  <a:pt x="321171" y="1211908"/>
                </a:lnTo>
                <a:cubicBezTo>
                  <a:pt x="300186" y="1204615"/>
                  <a:pt x="280689" y="1198365"/>
                  <a:pt x="262681" y="1193156"/>
                </a:cubicBezTo>
                <a:close/>
                <a:moveTo>
                  <a:pt x="360461" y="1156544"/>
                </a:moveTo>
                <a:lnTo>
                  <a:pt x="377874" y="1156544"/>
                </a:lnTo>
                <a:cubicBezTo>
                  <a:pt x="377130" y="1180356"/>
                  <a:pt x="374228" y="1200002"/>
                  <a:pt x="369168" y="1215480"/>
                </a:cubicBezTo>
                <a:lnTo>
                  <a:pt x="455339" y="1215480"/>
                </a:lnTo>
                <a:lnTo>
                  <a:pt x="455339" y="1231553"/>
                </a:lnTo>
                <a:lnTo>
                  <a:pt x="362694" y="1231553"/>
                </a:lnTo>
                <a:cubicBezTo>
                  <a:pt x="361950" y="1233042"/>
                  <a:pt x="361280" y="1234232"/>
                  <a:pt x="360685" y="1235125"/>
                </a:cubicBezTo>
                <a:cubicBezTo>
                  <a:pt x="389855" y="1245692"/>
                  <a:pt x="421555" y="1258342"/>
                  <a:pt x="455786" y="1273076"/>
                </a:cubicBezTo>
                <a:lnTo>
                  <a:pt x="446186" y="1289373"/>
                </a:lnTo>
                <a:cubicBezTo>
                  <a:pt x="417760" y="1275532"/>
                  <a:pt x="386134" y="1261468"/>
                  <a:pt x="351308" y="1247180"/>
                </a:cubicBezTo>
                <a:cubicBezTo>
                  <a:pt x="332110" y="1265784"/>
                  <a:pt x="297730" y="1279774"/>
                  <a:pt x="248171" y="1289150"/>
                </a:cubicBezTo>
                <a:cubicBezTo>
                  <a:pt x="245938" y="1283941"/>
                  <a:pt x="242887" y="1278360"/>
                  <a:pt x="239018" y="1272407"/>
                </a:cubicBezTo>
                <a:cubicBezTo>
                  <a:pt x="293489" y="1262584"/>
                  <a:pt x="327570" y="1248966"/>
                  <a:pt x="341263" y="1231553"/>
                </a:cubicBezTo>
                <a:lnTo>
                  <a:pt x="243259" y="1231553"/>
                </a:lnTo>
                <a:lnTo>
                  <a:pt x="243259" y="1215480"/>
                </a:lnTo>
                <a:lnTo>
                  <a:pt x="350639" y="1215480"/>
                </a:lnTo>
                <a:cubicBezTo>
                  <a:pt x="356592" y="1201044"/>
                  <a:pt x="359866" y="1181398"/>
                  <a:pt x="360461" y="1156544"/>
                </a:cubicBezTo>
                <a:close/>
                <a:moveTo>
                  <a:pt x="281210" y="1153419"/>
                </a:moveTo>
                <a:cubicBezTo>
                  <a:pt x="301005" y="1159074"/>
                  <a:pt x="320054" y="1165102"/>
                  <a:pt x="338360" y="1171501"/>
                </a:cubicBezTo>
                <a:lnTo>
                  <a:pt x="333003" y="1185789"/>
                </a:lnTo>
                <a:cubicBezTo>
                  <a:pt x="314994" y="1179091"/>
                  <a:pt x="295870" y="1172766"/>
                  <a:pt x="275629" y="1166813"/>
                </a:cubicBezTo>
                <a:close/>
                <a:moveTo>
                  <a:pt x="757907" y="1152302"/>
                </a:moveTo>
                <a:lnTo>
                  <a:pt x="757907" y="1177752"/>
                </a:lnTo>
                <a:lnTo>
                  <a:pt x="889396" y="1177752"/>
                </a:lnTo>
                <a:lnTo>
                  <a:pt x="889396" y="1152302"/>
                </a:lnTo>
                <a:close/>
                <a:moveTo>
                  <a:pt x="757907" y="1111449"/>
                </a:moveTo>
                <a:lnTo>
                  <a:pt x="757907" y="1136675"/>
                </a:lnTo>
                <a:lnTo>
                  <a:pt x="889396" y="1136675"/>
                </a:lnTo>
                <a:lnTo>
                  <a:pt x="889396" y="1111449"/>
                </a:lnTo>
                <a:close/>
                <a:moveTo>
                  <a:pt x="1087561" y="1109440"/>
                </a:moveTo>
                <a:lnTo>
                  <a:pt x="1087561" y="1244501"/>
                </a:lnTo>
                <a:lnTo>
                  <a:pt x="1147390" y="1244501"/>
                </a:lnTo>
                <a:lnTo>
                  <a:pt x="1147390" y="1109440"/>
                </a:lnTo>
                <a:close/>
                <a:moveTo>
                  <a:pt x="1069925" y="1092920"/>
                </a:moveTo>
                <a:lnTo>
                  <a:pt x="1165026" y="1092920"/>
                </a:lnTo>
                <a:lnTo>
                  <a:pt x="1165026" y="1283122"/>
                </a:lnTo>
                <a:lnTo>
                  <a:pt x="1147390" y="1283122"/>
                </a:lnTo>
                <a:lnTo>
                  <a:pt x="1147390" y="1260575"/>
                </a:lnTo>
                <a:lnTo>
                  <a:pt x="1087561" y="1260575"/>
                </a:lnTo>
                <a:lnTo>
                  <a:pt x="1087561" y="1283122"/>
                </a:lnTo>
                <a:lnTo>
                  <a:pt x="1069925" y="1283122"/>
                </a:lnTo>
                <a:close/>
                <a:moveTo>
                  <a:pt x="484956" y="1085330"/>
                </a:moveTo>
                <a:lnTo>
                  <a:pt x="683418" y="1085330"/>
                </a:lnTo>
                <a:lnTo>
                  <a:pt x="683418" y="1107431"/>
                </a:lnTo>
                <a:cubicBezTo>
                  <a:pt x="656778" y="1125736"/>
                  <a:pt x="629543" y="1143596"/>
                  <a:pt x="601712" y="1161009"/>
                </a:cubicBezTo>
                <a:lnTo>
                  <a:pt x="601712" y="1243162"/>
                </a:lnTo>
                <a:cubicBezTo>
                  <a:pt x="601712" y="1257896"/>
                  <a:pt x="598884" y="1268091"/>
                  <a:pt x="593229" y="1273746"/>
                </a:cubicBezTo>
                <a:cubicBezTo>
                  <a:pt x="587722" y="1279699"/>
                  <a:pt x="577527" y="1282750"/>
                  <a:pt x="562644" y="1282899"/>
                </a:cubicBezTo>
                <a:cubicBezTo>
                  <a:pt x="554459" y="1282899"/>
                  <a:pt x="542329" y="1282676"/>
                  <a:pt x="526256" y="1282229"/>
                </a:cubicBezTo>
                <a:cubicBezTo>
                  <a:pt x="525363" y="1274788"/>
                  <a:pt x="524172" y="1267570"/>
                  <a:pt x="522684" y="1260575"/>
                </a:cubicBezTo>
                <a:cubicBezTo>
                  <a:pt x="537567" y="1262212"/>
                  <a:pt x="550366" y="1263105"/>
                  <a:pt x="561082" y="1263254"/>
                </a:cubicBezTo>
                <a:cubicBezTo>
                  <a:pt x="574774" y="1263403"/>
                  <a:pt x="581620" y="1256631"/>
                  <a:pt x="581620" y="1242939"/>
                </a:cubicBezTo>
                <a:lnTo>
                  <a:pt x="581620" y="1151856"/>
                </a:lnTo>
                <a:cubicBezTo>
                  <a:pt x="607070" y="1136229"/>
                  <a:pt x="630733" y="1120230"/>
                  <a:pt x="652611" y="1103859"/>
                </a:cubicBezTo>
                <a:lnTo>
                  <a:pt x="484956" y="1103859"/>
                </a:lnTo>
                <a:close/>
                <a:moveTo>
                  <a:pt x="100905" y="1072158"/>
                </a:moveTo>
                <a:lnTo>
                  <a:pt x="120327" y="1072158"/>
                </a:lnTo>
                <a:lnTo>
                  <a:pt x="120327" y="1155874"/>
                </a:lnTo>
                <a:lnTo>
                  <a:pt x="179040" y="1155874"/>
                </a:lnTo>
                <a:lnTo>
                  <a:pt x="179040" y="1092697"/>
                </a:lnTo>
                <a:lnTo>
                  <a:pt x="198015" y="1092697"/>
                </a:lnTo>
                <a:lnTo>
                  <a:pt x="198015" y="1181101"/>
                </a:lnTo>
                <a:lnTo>
                  <a:pt x="179040" y="1181101"/>
                </a:lnTo>
                <a:lnTo>
                  <a:pt x="179040" y="1172841"/>
                </a:lnTo>
                <a:lnTo>
                  <a:pt x="120327" y="1172841"/>
                </a:lnTo>
                <a:lnTo>
                  <a:pt x="120327" y="1260352"/>
                </a:lnTo>
                <a:lnTo>
                  <a:pt x="185737" y="1260352"/>
                </a:lnTo>
                <a:lnTo>
                  <a:pt x="185737" y="1196728"/>
                </a:lnTo>
                <a:lnTo>
                  <a:pt x="204489" y="1196728"/>
                </a:lnTo>
                <a:lnTo>
                  <a:pt x="204489" y="1285355"/>
                </a:lnTo>
                <a:lnTo>
                  <a:pt x="185737" y="1285355"/>
                </a:lnTo>
                <a:lnTo>
                  <a:pt x="185737" y="1277318"/>
                </a:lnTo>
                <a:lnTo>
                  <a:pt x="17859" y="1277318"/>
                </a:lnTo>
                <a:lnTo>
                  <a:pt x="17859" y="1196728"/>
                </a:lnTo>
                <a:lnTo>
                  <a:pt x="36835" y="1196728"/>
                </a:lnTo>
                <a:lnTo>
                  <a:pt x="36835" y="1260352"/>
                </a:lnTo>
                <a:lnTo>
                  <a:pt x="100905" y="1260352"/>
                </a:lnTo>
                <a:lnTo>
                  <a:pt x="100905" y="1172841"/>
                </a:lnTo>
                <a:lnTo>
                  <a:pt x="23887" y="1172841"/>
                </a:lnTo>
                <a:lnTo>
                  <a:pt x="23887" y="1092697"/>
                </a:lnTo>
                <a:lnTo>
                  <a:pt x="42862" y="1092697"/>
                </a:lnTo>
                <a:lnTo>
                  <a:pt x="42862" y="1155874"/>
                </a:lnTo>
                <a:lnTo>
                  <a:pt x="100905" y="1155874"/>
                </a:lnTo>
                <a:close/>
                <a:moveTo>
                  <a:pt x="339700" y="1069703"/>
                </a:moveTo>
                <a:lnTo>
                  <a:pt x="357336" y="1069703"/>
                </a:lnTo>
                <a:lnTo>
                  <a:pt x="357336" y="1092250"/>
                </a:lnTo>
                <a:lnTo>
                  <a:pt x="439712" y="1092250"/>
                </a:lnTo>
                <a:lnTo>
                  <a:pt x="439712" y="1108324"/>
                </a:lnTo>
                <a:lnTo>
                  <a:pt x="357336" y="1108324"/>
                </a:lnTo>
                <a:lnTo>
                  <a:pt x="357336" y="1131987"/>
                </a:lnTo>
                <a:lnTo>
                  <a:pt x="449088" y="1131987"/>
                </a:lnTo>
                <a:lnTo>
                  <a:pt x="449088" y="1149177"/>
                </a:lnTo>
                <a:lnTo>
                  <a:pt x="431899" y="1179538"/>
                </a:lnTo>
                <a:cubicBezTo>
                  <a:pt x="426839" y="1177157"/>
                  <a:pt x="421555" y="1174999"/>
                  <a:pt x="416049" y="1173064"/>
                </a:cubicBezTo>
                <a:lnTo>
                  <a:pt x="430336" y="1148061"/>
                </a:lnTo>
                <a:lnTo>
                  <a:pt x="246831" y="1148061"/>
                </a:lnTo>
                <a:lnTo>
                  <a:pt x="246831" y="1131987"/>
                </a:lnTo>
                <a:lnTo>
                  <a:pt x="339700" y="1131987"/>
                </a:lnTo>
                <a:lnTo>
                  <a:pt x="339700" y="1108324"/>
                </a:lnTo>
                <a:lnTo>
                  <a:pt x="260226" y="1108324"/>
                </a:lnTo>
                <a:lnTo>
                  <a:pt x="260226" y="1092250"/>
                </a:lnTo>
                <a:lnTo>
                  <a:pt x="339700" y="1092250"/>
                </a:lnTo>
                <a:close/>
                <a:moveTo>
                  <a:pt x="979512" y="1067917"/>
                </a:moveTo>
                <a:lnTo>
                  <a:pt x="996925" y="1071935"/>
                </a:lnTo>
                <a:cubicBezTo>
                  <a:pt x="994097" y="1082055"/>
                  <a:pt x="991195" y="1091580"/>
                  <a:pt x="988218" y="1100510"/>
                </a:cubicBezTo>
                <a:lnTo>
                  <a:pt x="1056307" y="1100510"/>
                </a:lnTo>
                <a:lnTo>
                  <a:pt x="1056307" y="1116584"/>
                </a:lnTo>
                <a:lnTo>
                  <a:pt x="1019472" y="1116584"/>
                </a:lnTo>
                <a:cubicBezTo>
                  <a:pt x="1019323" y="1137122"/>
                  <a:pt x="1018877" y="1154386"/>
                  <a:pt x="1018133" y="1168376"/>
                </a:cubicBezTo>
                <a:lnTo>
                  <a:pt x="1060772" y="1168376"/>
                </a:lnTo>
                <a:lnTo>
                  <a:pt x="1060772" y="1184449"/>
                </a:lnTo>
                <a:lnTo>
                  <a:pt x="1016793" y="1184449"/>
                </a:lnTo>
                <a:cubicBezTo>
                  <a:pt x="1016347" y="1188319"/>
                  <a:pt x="1015900" y="1191965"/>
                  <a:pt x="1015454" y="1195388"/>
                </a:cubicBezTo>
                <a:cubicBezTo>
                  <a:pt x="1034355" y="1216819"/>
                  <a:pt x="1050503" y="1236093"/>
                  <a:pt x="1063897" y="1253208"/>
                </a:cubicBezTo>
                <a:lnTo>
                  <a:pt x="1048717" y="1264593"/>
                </a:lnTo>
                <a:cubicBezTo>
                  <a:pt x="1034429" y="1245543"/>
                  <a:pt x="1021705" y="1229470"/>
                  <a:pt x="1010543" y="1216373"/>
                </a:cubicBezTo>
                <a:cubicBezTo>
                  <a:pt x="1002059" y="1244948"/>
                  <a:pt x="986209" y="1268984"/>
                  <a:pt x="962992" y="1288480"/>
                </a:cubicBezTo>
                <a:cubicBezTo>
                  <a:pt x="959122" y="1283271"/>
                  <a:pt x="954955" y="1278136"/>
                  <a:pt x="950490" y="1273076"/>
                </a:cubicBezTo>
                <a:cubicBezTo>
                  <a:pt x="978470" y="1250454"/>
                  <a:pt x="994544" y="1220912"/>
                  <a:pt x="998711" y="1184449"/>
                </a:cubicBezTo>
                <a:lnTo>
                  <a:pt x="954286" y="1184449"/>
                </a:lnTo>
                <a:lnTo>
                  <a:pt x="954286" y="1168376"/>
                </a:lnTo>
                <a:lnTo>
                  <a:pt x="1000050" y="1168376"/>
                </a:lnTo>
                <a:cubicBezTo>
                  <a:pt x="1000943" y="1154684"/>
                  <a:pt x="1001464" y="1137420"/>
                  <a:pt x="1001613" y="1116584"/>
                </a:cubicBezTo>
                <a:lnTo>
                  <a:pt x="982637" y="1116584"/>
                </a:lnTo>
                <a:cubicBezTo>
                  <a:pt x="978172" y="1129234"/>
                  <a:pt x="973559" y="1140545"/>
                  <a:pt x="968796" y="1150516"/>
                </a:cubicBezTo>
                <a:cubicBezTo>
                  <a:pt x="962099" y="1147689"/>
                  <a:pt x="956444" y="1145456"/>
                  <a:pt x="951830" y="1143819"/>
                </a:cubicBezTo>
                <a:cubicBezTo>
                  <a:pt x="963438" y="1121644"/>
                  <a:pt x="972666" y="1096343"/>
                  <a:pt x="979512" y="1067917"/>
                </a:cubicBezTo>
                <a:close/>
                <a:moveTo>
                  <a:pt x="823763" y="1066577"/>
                </a:moveTo>
                <a:cubicBezTo>
                  <a:pt x="828377" y="1074465"/>
                  <a:pt x="832619" y="1082502"/>
                  <a:pt x="836488" y="1090687"/>
                </a:cubicBezTo>
                <a:lnTo>
                  <a:pt x="825772" y="1095152"/>
                </a:lnTo>
                <a:lnTo>
                  <a:pt x="906363" y="1095152"/>
                </a:lnTo>
                <a:lnTo>
                  <a:pt x="906363" y="1198960"/>
                </a:lnTo>
                <a:lnTo>
                  <a:pt x="889396" y="1198960"/>
                </a:lnTo>
                <a:lnTo>
                  <a:pt x="889396" y="1194049"/>
                </a:lnTo>
                <a:lnTo>
                  <a:pt x="818182" y="1194049"/>
                </a:lnTo>
                <a:cubicBezTo>
                  <a:pt x="825475" y="1209080"/>
                  <a:pt x="835297" y="1221879"/>
                  <a:pt x="847650" y="1232446"/>
                </a:cubicBezTo>
                <a:cubicBezTo>
                  <a:pt x="871314" y="1220986"/>
                  <a:pt x="893266" y="1209080"/>
                  <a:pt x="913507" y="1196728"/>
                </a:cubicBezTo>
                <a:lnTo>
                  <a:pt x="924669" y="1211685"/>
                </a:lnTo>
                <a:cubicBezTo>
                  <a:pt x="906363" y="1221805"/>
                  <a:pt x="885676" y="1232372"/>
                  <a:pt x="862607" y="1243385"/>
                </a:cubicBezTo>
                <a:cubicBezTo>
                  <a:pt x="882402" y="1255887"/>
                  <a:pt x="907107" y="1264295"/>
                  <a:pt x="936724" y="1268611"/>
                </a:cubicBezTo>
                <a:cubicBezTo>
                  <a:pt x="933003" y="1273820"/>
                  <a:pt x="929208" y="1279997"/>
                  <a:pt x="925338" y="1287141"/>
                </a:cubicBezTo>
                <a:cubicBezTo>
                  <a:pt x="863277" y="1274788"/>
                  <a:pt x="821605" y="1243757"/>
                  <a:pt x="800323" y="1194049"/>
                </a:cubicBezTo>
                <a:lnTo>
                  <a:pt x="757907" y="1194049"/>
                </a:lnTo>
                <a:lnTo>
                  <a:pt x="757907" y="1263477"/>
                </a:lnTo>
                <a:cubicBezTo>
                  <a:pt x="781570" y="1257226"/>
                  <a:pt x="801662" y="1251571"/>
                  <a:pt x="818182" y="1246511"/>
                </a:cubicBezTo>
                <a:cubicBezTo>
                  <a:pt x="818331" y="1252464"/>
                  <a:pt x="818778" y="1258194"/>
                  <a:pt x="819522" y="1263700"/>
                </a:cubicBezTo>
                <a:cubicBezTo>
                  <a:pt x="797346" y="1270100"/>
                  <a:pt x="776287" y="1276499"/>
                  <a:pt x="756344" y="1282899"/>
                </a:cubicBezTo>
                <a:cubicBezTo>
                  <a:pt x="751433" y="1284834"/>
                  <a:pt x="746745" y="1287364"/>
                  <a:pt x="742280" y="1290489"/>
                </a:cubicBezTo>
                <a:lnTo>
                  <a:pt x="731341" y="1274862"/>
                </a:lnTo>
                <a:cubicBezTo>
                  <a:pt x="737443" y="1269058"/>
                  <a:pt x="740494" y="1262807"/>
                  <a:pt x="740494" y="1256110"/>
                </a:cubicBezTo>
                <a:lnTo>
                  <a:pt x="740494" y="1095152"/>
                </a:lnTo>
                <a:lnTo>
                  <a:pt x="818852" y="1095152"/>
                </a:lnTo>
                <a:cubicBezTo>
                  <a:pt x="815280" y="1087413"/>
                  <a:pt x="811485" y="1080046"/>
                  <a:pt x="807467" y="1073051"/>
                </a:cubicBezTo>
                <a:close/>
                <a:moveTo>
                  <a:pt x="753777" y="891965"/>
                </a:moveTo>
                <a:cubicBezTo>
                  <a:pt x="750577" y="891965"/>
                  <a:pt x="747824" y="893100"/>
                  <a:pt x="745517" y="895369"/>
                </a:cubicBezTo>
                <a:cubicBezTo>
                  <a:pt x="743210" y="897639"/>
                  <a:pt x="742057" y="900634"/>
                  <a:pt x="742057" y="904355"/>
                </a:cubicBezTo>
                <a:cubicBezTo>
                  <a:pt x="742057" y="908001"/>
                  <a:pt x="743415" y="910866"/>
                  <a:pt x="746131" y="912950"/>
                </a:cubicBezTo>
                <a:cubicBezTo>
                  <a:pt x="748847" y="915033"/>
                  <a:pt x="751619" y="916075"/>
                  <a:pt x="754447" y="916075"/>
                </a:cubicBezTo>
                <a:cubicBezTo>
                  <a:pt x="757274" y="916075"/>
                  <a:pt x="759916" y="914996"/>
                  <a:pt x="762372" y="912838"/>
                </a:cubicBezTo>
                <a:cubicBezTo>
                  <a:pt x="764827" y="910680"/>
                  <a:pt x="766055" y="907889"/>
                  <a:pt x="766055" y="904466"/>
                </a:cubicBezTo>
                <a:cubicBezTo>
                  <a:pt x="766055" y="900671"/>
                  <a:pt x="764865" y="897639"/>
                  <a:pt x="762483" y="895369"/>
                </a:cubicBezTo>
                <a:cubicBezTo>
                  <a:pt x="760102" y="893100"/>
                  <a:pt x="757200" y="891965"/>
                  <a:pt x="753777" y="891965"/>
                </a:cubicBezTo>
                <a:close/>
                <a:moveTo>
                  <a:pt x="119881" y="882030"/>
                </a:moveTo>
                <a:lnTo>
                  <a:pt x="119881" y="909936"/>
                </a:lnTo>
                <a:lnTo>
                  <a:pt x="179933" y="909936"/>
                </a:lnTo>
                <a:lnTo>
                  <a:pt x="179933" y="882030"/>
                </a:lnTo>
                <a:close/>
                <a:moveTo>
                  <a:pt x="43085" y="882030"/>
                </a:moveTo>
                <a:lnTo>
                  <a:pt x="43085" y="909936"/>
                </a:lnTo>
                <a:lnTo>
                  <a:pt x="103138" y="909936"/>
                </a:lnTo>
                <a:lnTo>
                  <a:pt x="103138" y="882030"/>
                </a:lnTo>
                <a:close/>
                <a:moveTo>
                  <a:pt x="2245369" y="878570"/>
                </a:moveTo>
                <a:lnTo>
                  <a:pt x="2266131" y="878570"/>
                </a:lnTo>
                <a:lnTo>
                  <a:pt x="2247267" y="938064"/>
                </a:lnTo>
                <a:lnTo>
                  <a:pt x="2231640" y="938064"/>
                </a:lnTo>
                <a:close/>
                <a:moveTo>
                  <a:pt x="754782" y="875445"/>
                </a:moveTo>
                <a:cubicBezTo>
                  <a:pt x="762074" y="875445"/>
                  <a:pt x="768399" y="878273"/>
                  <a:pt x="773757" y="883928"/>
                </a:cubicBezTo>
                <a:cubicBezTo>
                  <a:pt x="779115" y="889583"/>
                  <a:pt x="781794" y="896169"/>
                  <a:pt x="781794" y="903685"/>
                </a:cubicBezTo>
                <a:cubicBezTo>
                  <a:pt x="781794" y="912168"/>
                  <a:pt x="779078" y="919070"/>
                  <a:pt x="773645" y="924391"/>
                </a:cubicBezTo>
                <a:cubicBezTo>
                  <a:pt x="768213" y="929711"/>
                  <a:pt x="761665" y="932372"/>
                  <a:pt x="754000" y="932372"/>
                </a:cubicBezTo>
                <a:cubicBezTo>
                  <a:pt x="746336" y="932372"/>
                  <a:pt x="739731" y="929655"/>
                  <a:pt x="734187" y="924223"/>
                </a:cubicBezTo>
                <a:cubicBezTo>
                  <a:pt x="728643" y="918791"/>
                  <a:pt x="725872" y="912019"/>
                  <a:pt x="725872" y="903908"/>
                </a:cubicBezTo>
                <a:cubicBezTo>
                  <a:pt x="725872" y="895648"/>
                  <a:pt x="728811" y="888839"/>
                  <a:pt x="734690" y="883482"/>
                </a:cubicBezTo>
                <a:cubicBezTo>
                  <a:pt x="740568" y="878124"/>
                  <a:pt x="747266" y="875445"/>
                  <a:pt x="754782" y="875445"/>
                </a:cubicBezTo>
                <a:close/>
                <a:moveTo>
                  <a:pt x="1723355" y="872877"/>
                </a:moveTo>
                <a:lnTo>
                  <a:pt x="1723355" y="910829"/>
                </a:lnTo>
                <a:lnTo>
                  <a:pt x="1832520" y="910829"/>
                </a:lnTo>
                <a:lnTo>
                  <a:pt x="1832520" y="872877"/>
                </a:lnTo>
                <a:close/>
                <a:moveTo>
                  <a:pt x="119881" y="839838"/>
                </a:moveTo>
                <a:lnTo>
                  <a:pt x="119881" y="867073"/>
                </a:lnTo>
                <a:lnTo>
                  <a:pt x="179933" y="867073"/>
                </a:lnTo>
                <a:lnTo>
                  <a:pt x="179933" y="839838"/>
                </a:lnTo>
                <a:close/>
                <a:moveTo>
                  <a:pt x="43085" y="839838"/>
                </a:moveTo>
                <a:lnTo>
                  <a:pt x="43085" y="867073"/>
                </a:lnTo>
                <a:lnTo>
                  <a:pt x="103138" y="867073"/>
                </a:lnTo>
                <a:lnTo>
                  <a:pt x="103138" y="839838"/>
                </a:lnTo>
                <a:close/>
                <a:moveTo>
                  <a:pt x="26342" y="824657"/>
                </a:moveTo>
                <a:lnTo>
                  <a:pt x="196676" y="824657"/>
                </a:lnTo>
                <a:lnTo>
                  <a:pt x="196676" y="934492"/>
                </a:lnTo>
                <a:lnTo>
                  <a:pt x="179933" y="934492"/>
                </a:lnTo>
                <a:lnTo>
                  <a:pt x="179933" y="925116"/>
                </a:lnTo>
                <a:lnTo>
                  <a:pt x="43085" y="925116"/>
                </a:lnTo>
                <a:lnTo>
                  <a:pt x="43085" y="934939"/>
                </a:lnTo>
                <a:lnTo>
                  <a:pt x="26342" y="934939"/>
                </a:lnTo>
                <a:close/>
                <a:moveTo>
                  <a:pt x="2747292" y="821309"/>
                </a:moveTo>
                <a:cubicBezTo>
                  <a:pt x="2761580" y="834554"/>
                  <a:pt x="2774528" y="847577"/>
                  <a:pt x="2786136" y="860376"/>
                </a:cubicBezTo>
                <a:lnTo>
                  <a:pt x="2772295" y="872877"/>
                </a:lnTo>
                <a:cubicBezTo>
                  <a:pt x="2760836" y="859334"/>
                  <a:pt x="2748408" y="845791"/>
                  <a:pt x="2735014" y="832247"/>
                </a:cubicBezTo>
                <a:close/>
                <a:moveTo>
                  <a:pt x="1966391" y="814611"/>
                </a:moveTo>
                <a:lnTo>
                  <a:pt x="1982241" y="820639"/>
                </a:lnTo>
                <a:cubicBezTo>
                  <a:pt x="1979265" y="824657"/>
                  <a:pt x="1976288" y="828527"/>
                  <a:pt x="1973312" y="832247"/>
                </a:cubicBezTo>
                <a:lnTo>
                  <a:pt x="2111945" y="832247"/>
                </a:lnTo>
                <a:cubicBezTo>
                  <a:pt x="2110606" y="860376"/>
                  <a:pt x="2109192" y="882105"/>
                  <a:pt x="2107704" y="897434"/>
                </a:cubicBezTo>
                <a:cubicBezTo>
                  <a:pt x="2105769" y="921396"/>
                  <a:pt x="2093714" y="933451"/>
                  <a:pt x="2071538" y="933599"/>
                </a:cubicBezTo>
                <a:cubicBezTo>
                  <a:pt x="2059186" y="933748"/>
                  <a:pt x="2046312" y="933748"/>
                  <a:pt x="2032917" y="933599"/>
                </a:cubicBezTo>
                <a:cubicBezTo>
                  <a:pt x="2032024" y="927200"/>
                  <a:pt x="2030908" y="920875"/>
                  <a:pt x="2029568" y="914624"/>
                </a:cubicBezTo>
                <a:cubicBezTo>
                  <a:pt x="2042517" y="915814"/>
                  <a:pt x="2055018" y="916410"/>
                  <a:pt x="2067074" y="916410"/>
                </a:cubicBezTo>
                <a:cubicBezTo>
                  <a:pt x="2081063" y="916410"/>
                  <a:pt x="2088802" y="909415"/>
                  <a:pt x="2090290" y="895425"/>
                </a:cubicBezTo>
                <a:cubicBezTo>
                  <a:pt x="2091928" y="882030"/>
                  <a:pt x="2093044" y="866180"/>
                  <a:pt x="2093639" y="847874"/>
                </a:cubicBezTo>
                <a:lnTo>
                  <a:pt x="2059260" y="847874"/>
                </a:lnTo>
                <a:cubicBezTo>
                  <a:pt x="2050182" y="887016"/>
                  <a:pt x="2023764" y="917079"/>
                  <a:pt x="1980009" y="938064"/>
                </a:cubicBezTo>
                <a:cubicBezTo>
                  <a:pt x="1976140" y="933153"/>
                  <a:pt x="1971972" y="928093"/>
                  <a:pt x="1967507" y="922884"/>
                </a:cubicBezTo>
                <a:cubicBezTo>
                  <a:pt x="2009179" y="905769"/>
                  <a:pt x="2033959" y="880765"/>
                  <a:pt x="2041847" y="847874"/>
                </a:cubicBezTo>
                <a:lnTo>
                  <a:pt x="2007914" y="847874"/>
                </a:lnTo>
                <a:cubicBezTo>
                  <a:pt x="1997050" y="879575"/>
                  <a:pt x="1968326" y="904429"/>
                  <a:pt x="1921743" y="922437"/>
                </a:cubicBezTo>
                <a:cubicBezTo>
                  <a:pt x="1917873" y="917526"/>
                  <a:pt x="1913706" y="912540"/>
                  <a:pt x="1909241" y="907480"/>
                </a:cubicBezTo>
                <a:cubicBezTo>
                  <a:pt x="1953146" y="891109"/>
                  <a:pt x="1979860" y="871240"/>
                  <a:pt x="1989385" y="847874"/>
                </a:cubicBezTo>
                <a:lnTo>
                  <a:pt x="1959247" y="847874"/>
                </a:lnTo>
                <a:cubicBezTo>
                  <a:pt x="1946597" y="860674"/>
                  <a:pt x="1932533" y="871910"/>
                  <a:pt x="1917054" y="881584"/>
                </a:cubicBezTo>
                <a:cubicBezTo>
                  <a:pt x="1913929" y="877119"/>
                  <a:pt x="1910209" y="872357"/>
                  <a:pt x="1905892" y="867296"/>
                </a:cubicBezTo>
                <a:cubicBezTo>
                  <a:pt x="1929705" y="854348"/>
                  <a:pt x="1949871" y="836787"/>
                  <a:pt x="1966391" y="814611"/>
                </a:cubicBezTo>
                <a:close/>
                <a:moveTo>
                  <a:pt x="1776710" y="810370"/>
                </a:moveTo>
                <a:cubicBezTo>
                  <a:pt x="1758404" y="828378"/>
                  <a:pt x="1738535" y="843856"/>
                  <a:pt x="1717104" y="856804"/>
                </a:cubicBezTo>
                <a:lnTo>
                  <a:pt x="1840557" y="856804"/>
                </a:lnTo>
                <a:cubicBezTo>
                  <a:pt x="1814810" y="843261"/>
                  <a:pt x="1793527" y="827783"/>
                  <a:pt x="1776710" y="810370"/>
                </a:cubicBezTo>
                <a:close/>
                <a:moveTo>
                  <a:pt x="3096071" y="809700"/>
                </a:moveTo>
                <a:lnTo>
                  <a:pt x="3317974" y="809700"/>
                </a:lnTo>
                <a:lnTo>
                  <a:pt x="3317974" y="829345"/>
                </a:lnTo>
                <a:lnTo>
                  <a:pt x="3096071" y="829345"/>
                </a:lnTo>
                <a:close/>
                <a:moveTo>
                  <a:pt x="2425898" y="805458"/>
                </a:moveTo>
                <a:lnTo>
                  <a:pt x="2443311" y="805458"/>
                </a:lnTo>
                <a:cubicBezTo>
                  <a:pt x="2443088" y="814760"/>
                  <a:pt x="2442753" y="823169"/>
                  <a:pt x="2442306" y="830685"/>
                </a:cubicBezTo>
                <a:lnTo>
                  <a:pt x="2500684" y="830685"/>
                </a:lnTo>
                <a:cubicBezTo>
                  <a:pt x="2500238" y="856581"/>
                  <a:pt x="2499419" y="877863"/>
                  <a:pt x="2498228" y="894532"/>
                </a:cubicBezTo>
                <a:cubicBezTo>
                  <a:pt x="2497186" y="918642"/>
                  <a:pt x="2486099" y="930623"/>
                  <a:pt x="2464965" y="930474"/>
                </a:cubicBezTo>
                <a:cubicBezTo>
                  <a:pt x="2454845" y="930474"/>
                  <a:pt x="2444502" y="930028"/>
                  <a:pt x="2433934" y="929135"/>
                </a:cubicBezTo>
                <a:cubicBezTo>
                  <a:pt x="2433190" y="922140"/>
                  <a:pt x="2432074" y="915963"/>
                  <a:pt x="2430586" y="910605"/>
                </a:cubicBezTo>
                <a:cubicBezTo>
                  <a:pt x="2442344" y="912540"/>
                  <a:pt x="2452836" y="913508"/>
                  <a:pt x="2462063" y="913508"/>
                </a:cubicBezTo>
                <a:cubicBezTo>
                  <a:pt x="2473969" y="913656"/>
                  <a:pt x="2480220" y="906736"/>
                  <a:pt x="2480816" y="892746"/>
                </a:cubicBezTo>
                <a:cubicBezTo>
                  <a:pt x="2482006" y="880542"/>
                  <a:pt x="2482750" y="865213"/>
                  <a:pt x="2483048" y="846758"/>
                </a:cubicBezTo>
                <a:lnTo>
                  <a:pt x="2441302" y="846758"/>
                </a:lnTo>
                <a:cubicBezTo>
                  <a:pt x="2439367" y="885156"/>
                  <a:pt x="2423442" y="915219"/>
                  <a:pt x="2393528" y="936948"/>
                </a:cubicBezTo>
                <a:cubicBezTo>
                  <a:pt x="2390402" y="932334"/>
                  <a:pt x="2386310" y="927349"/>
                  <a:pt x="2381250" y="921991"/>
                </a:cubicBezTo>
                <a:cubicBezTo>
                  <a:pt x="2408634" y="902792"/>
                  <a:pt x="2422921" y="877714"/>
                  <a:pt x="2424112" y="846758"/>
                </a:cubicBezTo>
                <a:lnTo>
                  <a:pt x="2388840" y="846758"/>
                </a:lnTo>
                <a:lnTo>
                  <a:pt x="2388840" y="830685"/>
                </a:lnTo>
                <a:lnTo>
                  <a:pt x="2425116" y="830685"/>
                </a:lnTo>
                <a:cubicBezTo>
                  <a:pt x="2425488" y="823169"/>
                  <a:pt x="2425749" y="814760"/>
                  <a:pt x="2425898" y="805458"/>
                </a:cubicBezTo>
                <a:close/>
                <a:moveTo>
                  <a:pt x="1570955" y="804119"/>
                </a:moveTo>
                <a:cubicBezTo>
                  <a:pt x="1598786" y="821085"/>
                  <a:pt x="1625649" y="838349"/>
                  <a:pt x="1651545" y="855911"/>
                </a:cubicBezTo>
                <a:lnTo>
                  <a:pt x="1638820" y="873547"/>
                </a:lnTo>
                <a:cubicBezTo>
                  <a:pt x="1608162" y="850777"/>
                  <a:pt x="1581894" y="832694"/>
                  <a:pt x="1560016" y="819299"/>
                </a:cubicBezTo>
                <a:close/>
                <a:moveTo>
                  <a:pt x="1771798" y="790948"/>
                </a:moveTo>
                <a:lnTo>
                  <a:pt x="1790551" y="793850"/>
                </a:lnTo>
                <a:cubicBezTo>
                  <a:pt x="1789360" y="795189"/>
                  <a:pt x="1788095" y="796677"/>
                  <a:pt x="1786756" y="798315"/>
                </a:cubicBezTo>
                <a:cubicBezTo>
                  <a:pt x="1815330" y="825699"/>
                  <a:pt x="1849486" y="844451"/>
                  <a:pt x="1889224" y="854572"/>
                </a:cubicBezTo>
                <a:cubicBezTo>
                  <a:pt x="1884312" y="862013"/>
                  <a:pt x="1880666" y="868338"/>
                  <a:pt x="1878285" y="873547"/>
                </a:cubicBezTo>
                <a:cubicBezTo>
                  <a:pt x="1868462" y="869975"/>
                  <a:pt x="1859160" y="866031"/>
                  <a:pt x="1850380" y="861715"/>
                </a:cubicBezTo>
                <a:lnTo>
                  <a:pt x="1850380" y="936948"/>
                </a:lnTo>
                <a:lnTo>
                  <a:pt x="1832520" y="936948"/>
                </a:lnTo>
                <a:lnTo>
                  <a:pt x="1832520" y="926902"/>
                </a:lnTo>
                <a:lnTo>
                  <a:pt x="1723355" y="926902"/>
                </a:lnTo>
                <a:lnTo>
                  <a:pt x="1723355" y="936948"/>
                </a:lnTo>
                <a:lnTo>
                  <a:pt x="1705496" y="936948"/>
                </a:lnTo>
                <a:lnTo>
                  <a:pt x="1705496" y="863725"/>
                </a:lnTo>
                <a:cubicBezTo>
                  <a:pt x="1695822" y="868934"/>
                  <a:pt x="1685924" y="873622"/>
                  <a:pt x="1675804" y="877789"/>
                </a:cubicBezTo>
                <a:cubicBezTo>
                  <a:pt x="1673125" y="872282"/>
                  <a:pt x="1669851" y="866999"/>
                  <a:pt x="1665982" y="861939"/>
                </a:cubicBezTo>
                <a:cubicBezTo>
                  <a:pt x="1712118" y="842442"/>
                  <a:pt x="1747390" y="818778"/>
                  <a:pt x="1771798" y="790948"/>
                </a:cubicBezTo>
                <a:close/>
                <a:moveTo>
                  <a:pt x="518219" y="779116"/>
                </a:moveTo>
                <a:cubicBezTo>
                  <a:pt x="516433" y="784474"/>
                  <a:pt x="514647" y="789683"/>
                  <a:pt x="512861" y="794743"/>
                </a:cubicBezTo>
                <a:cubicBezTo>
                  <a:pt x="518963" y="822871"/>
                  <a:pt x="527521" y="845791"/>
                  <a:pt x="538534" y="863501"/>
                </a:cubicBezTo>
                <a:cubicBezTo>
                  <a:pt x="553566" y="838796"/>
                  <a:pt x="562421" y="810667"/>
                  <a:pt x="565100" y="779116"/>
                </a:cubicBezTo>
                <a:close/>
                <a:moveTo>
                  <a:pt x="1952104" y="776437"/>
                </a:moveTo>
                <a:lnTo>
                  <a:pt x="1952104" y="795189"/>
                </a:lnTo>
                <a:lnTo>
                  <a:pt x="2081584" y="795189"/>
                </a:lnTo>
                <a:lnTo>
                  <a:pt x="2081584" y="776437"/>
                </a:lnTo>
                <a:close/>
                <a:moveTo>
                  <a:pt x="1806847" y="769070"/>
                </a:moveTo>
                <a:cubicBezTo>
                  <a:pt x="1829172" y="779339"/>
                  <a:pt x="1852166" y="791022"/>
                  <a:pt x="1875829" y="804119"/>
                </a:cubicBezTo>
                <a:lnTo>
                  <a:pt x="1865560" y="819969"/>
                </a:lnTo>
                <a:cubicBezTo>
                  <a:pt x="1847106" y="808658"/>
                  <a:pt x="1824409" y="796305"/>
                  <a:pt x="1797471" y="782911"/>
                </a:cubicBezTo>
                <a:close/>
                <a:moveTo>
                  <a:pt x="1747242" y="768847"/>
                </a:moveTo>
                <a:lnTo>
                  <a:pt x="1757957" y="783357"/>
                </a:lnTo>
                <a:cubicBezTo>
                  <a:pt x="1730573" y="800175"/>
                  <a:pt x="1707579" y="813049"/>
                  <a:pt x="1688976" y="821978"/>
                </a:cubicBezTo>
                <a:cubicBezTo>
                  <a:pt x="1686296" y="817067"/>
                  <a:pt x="1682874" y="811932"/>
                  <a:pt x="1678706" y="806575"/>
                </a:cubicBezTo>
                <a:cubicBezTo>
                  <a:pt x="1704305" y="795412"/>
                  <a:pt x="1727150" y="782836"/>
                  <a:pt x="1747242" y="768847"/>
                </a:cubicBezTo>
                <a:close/>
                <a:moveTo>
                  <a:pt x="2414736" y="745183"/>
                </a:moveTo>
                <a:lnTo>
                  <a:pt x="2414736" y="782018"/>
                </a:lnTo>
                <a:lnTo>
                  <a:pt x="2481262" y="782018"/>
                </a:lnTo>
                <a:lnTo>
                  <a:pt x="2481262" y="745183"/>
                </a:lnTo>
                <a:close/>
                <a:moveTo>
                  <a:pt x="3957934" y="742951"/>
                </a:moveTo>
                <a:lnTo>
                  <a:pt x="3974901" y="742951"/>
                </a:lnTo>
                <a:lnTo>
                  <a:pt x="3974901" y="884040"/>
                </a:lnTo>
                <a:lnTo>
                  <a:pt x="3957934" y="884040"/>
                </a:lnTo>
                <a:close/>
                <a:moveTo>
                  <a:pt x="1952104" y="742504"/>
                </a:moveTo>
                <a:lnTo>
                  <a:pt x="1952104" y="760810"/>
                </a:lnTo>
                <a:lnTo>
                  <a:pt x="2081584" y="760810"/>
                </a:lnTo>
                <a:lnTo>
                  <a:pt x="2081584" y="742504"/>
                </a:lnTo>
                <a:close/>
                <a:moveTo>
                  <a:pt x="2525910" y="740272"/>
                </a:moveTo>
                <a:lnTo>
                  <a:pt x="2543993" y="740272"/>
                </a:lnTo>
                <a:lnTo>
                  <a:pt x="2543993" y="882477"/>
                </a:lnTo>
                <a:lnTo>
                  <a:pt x="2525910" y="882477"/>
                </a:lnTo>
                <a:close/>
                <a:moveTo>
                  <a:pt x="1096268" y="740272"/>
                </a:moveTo>
                <a:lnTo>
                  <a:pt x="1113457" y="740272"/>
                </a:lnTo>
                <a:lnTo>
                  <a:pt x="1113457" y="877789"/>
                </a:lnTo>
                <a:lnTo>
                  <a:pt x="1096268" y="877789"/>
                </a:lnTo>
                <a:close/>
                <a:moveTo>
                  <a:pt x="1433661" y="735807"/>
                </a:moveTo>
                <a:lnTo>
                  <a:pt x="1646411" y="735807"/>
                </a:lnTo>
                <a:lnTo>
                  <a:pt x="1646411" y="753220"/>
                </a:lnTo>
                <a:lnTo>
                  <a:pt x="1564258" y="753220"/>
                </a:lnTo>
                <a:cubicBezTo>
                  <a:pt x="1557114" y="765572"/>
                  <a:pt x="1547589" y="780232"/>
                  <a:pt x="1535683" y="797198"/>
                </a:cubicBezTo>
                <a:lnTo>
                  <a:pt x="1548631" y="797198"/>
                </a:lnTo>
                <a:lnTo>
                  <a:pt x="1548631" y="937171"/>
                </a:lnTo>
                <a:lnTo>
                  <a:pt x="1529432" y="937171"/>
                </a:lnTo>
                <a:lnTo>
                  <a:pt x="1529432" y="804119"/>
                </a:lnTo>
                <a:cubicBezTo>
                  <a:pt x="1503982" y="835522"/>
                  <a:pt x="1473993" y="862311"/>
                  <a:pt x="1439465" y="884486"/>
                </a:cubicBezTo>
                <a:cubicBezTo>
                  <a:pt x="1435745" y="879128"/>
                  <a:pt x="1431577" y="873770"/>
                  <a:pt x="1426964" y="868413"/>
                </a:cubicBezTo>
                <a:cubicBezTo>
                  <a:pt x="1473845" y="839093"/>
                  <a:pt x="1511647" y="800696"/>
                  <a:pt x="1540371" y="753220"/>
                </a:cubicBezTo>
                <a:lnTo>
                  <a:pt x="1433661" y="753220"/>
                </a:lnTo>
                <a:close/>
                <a:moveTo>
                  <a:pt x="2866206" y="732905"/>
                </a:moveTo>
                <a:lnTo>
                  <a:pt x="3064668" y="732905"/>
                </a:lnTo>
                <a:lnTo>
                  <a:pt x="3064668" y="755006"/>
                </a:lnTo>
                <a:cubicBezTo>
                  <a:pt x="3038028" y="773311"/>
                  <a:pt x="3010792" y="791171"/>
                  <a:pt x="2982962" y="808584"/>
                </a:cubicBezTo>
                <a:lnTo>
                  <a:pt x="2982962" y="890737"/>
                </a:lnTo>
                <a:cubicBezTo>
                  <a:pt x="2982962" y="905471"/>
                  <a:pt x="2980134" y="915666"/>
                  <a:pt x="2974478" y="921321"/>
                </a:cubicBezTo>
                <a:cubicBezTo>
                  <a:pt x="2968972" y="927274"/>
                  <a:pt x="2958777" y="930325"/>
                  <a:pt x="2943894" y="930474"/>
                </a:cubicBezTo>
                <a:cubicBezTo>
                  <a:pt x="2935709" y="930474"/>
                  <a:pt x="2923579" y="930251"/>
                  <a:pt x="2907506" y="929804"/>
                </a:cubicBezTo>
                <a:cubicBezTo>
                  <a:pt x="2906613" y="922363"/>
                  <a:pt x="2905422" y="915145"/>
                  <a:pt x="2903934" y="908150"/>
                </a:cubicBezTo>
                <a:cubicBezTo>
                  <a:pt x="2918817" y="909787"/>
                  <a:pt x="2931616" y="910680"/>
                  <a:pt x="2942332" y="910829"/>
                </a:cubicBezTo>
                <a:cubicBezTo>
                  <a:pt x="2956024" y="910978"/>
                  <a:pt x="2962870" y="904206"/>
                  <a:pt x="2962870" y="890514"/>
                </a:cubicBezTo>
                <a:lnTo>
                  <a:pt x="2962870" y="799431"/>
                </a:lnTo>
                <a:cubicBezTo>
                  <a:pt x="2988319" y="783804"/>
                  <a:pt x="3011983" y="767805"/>
                  <a:pt x="3033861" y="751434"/>
                </a:cubicBezTo>
                <a:lnTo>
                  <a:pt x="2866206" y="751434"/>
                </a:lnTo>
                <a:close/>
                <a:moveTo>
                  <a:pt x="3355627" y="730672"/>
                </a:moveTo>
                <a:lnTo>
                  <a:pt x="3531096" y="730672"/>
                </a:lnTo>
                <a:lnTo>
                  <a:pt x="3531096" y="833587"/>
                </a:lnTo>
                <a:lnTo>
                  <a:pt x="3512790" y="833587"/>
                </a:lnTo>
                <a:lnTo>
                  <a:pt x="3512790" y="821309"/>
                </a:lnTo>
                <a:lnTo>
                  <a:pt x="3378398" y="821309"/>
                </a:lnTo>
                <a:lnTo>
                  <a:pt x="3378398" y="889174"/>
                </a:lnTo>
                <a:cubicBezTo>
                  <a:pt x="3378398" y="902866"/>
                  <a:pt x="3385095" y="909713"/>
                  <a:pt x="3398490" y="909713"/>
                </a:cubicBezTo>
                <a:lnTo>
                  <a:pt x="3507878" y="909713"/>
                </a:lnTo>
                <a:cubicBezTo>
                  <a:pt x="3520975" y="909713"/>
                  <a:pt x="3528714" y="905545"/>
                  <a:pt x="3531096" y="897211"/>
                </a:cubicBezTo>
                <a:cubicBezTo>
                  <a:pt x="3533328" y="890365"/>
                  <a:pt x="3535188" y="878310"/>
                  <a:pt x="3536676" y="861046"/>
                </a:cubicBezTo>
                <a:cubicBezTo>
                  <a:pt x="3542778" y="863576"/>
                  <a:pt x="3549252" y="865808"/>
                  <a:pt x="3556099" y="867743"/>
                </a:cubicBezTo>
                <a:cubicBezTo>
                  <a:pt x="3553866" y="884412"/>
                  <a:pt x="3551708" y="896392"/>
                  <a:pt x="3549625" y="903685"/>
                </a:cubicBezTo>
                <a:cubicBezTo>
                  <a:pt x="3545904" y="919610"/>
                  <a:pt x="3533626" y="927572"/>
                  <a:pt x="3512790" y="927572"/>
                </a:cubicBezTo>
                <a:lnTo>
                  <a:pt x="3395588" y="927572"/>
                </a:lnTo>
                <a:cubicBezTo>
                  <a:pt x="3371924" y="927572"/>
                  <a:pt x="3360092" y="915219"/>
                  <a:pt x="3360092" y="890514"/>
                </a:cubicBezTo>
                <a:lnTo>
                  <a:pt x="3360092" y="804789"/>
                </a:lnTo>
                <a:lnTo>
                  <a:pt x="3512790" y="804789"/>
                </a:lnTo>
                <a:lnTo>
                  <a:pt x="3512790" y="747192"/>
                </a:lnTo>
                <a:lnTo>
                  <a:pt x="3355627" y="747192"/>
                </a:lnTo>
                <a:close/>
                <a:moveTo>
                  <a:pt x="4061221" y="729556"/>
                </a:moveTo>
                <a:lnTo>
                  <a:pt x="4275980" y="729556"/>
                </a:lnTo>
                <a:lnTo>
                  <a:pt x="4275980" y="746076"/>
                </a:lnTo>
                <a:lnTo>
                  <a:pt x="4177084" y="746076"/>
                </a:lnTo>
                <a:cubicBezTo>
                  <a:pt x="4173512" y="758801"/>
                  <a:pt x="4169754" y="771079"/>
                  <a:pt x="4165810" y="782911"/>
                </a:cubicBezTo>
                <a:lnTo>
                  <a:pt x="4263478" y="782911"/>
                </a:lnTo>
                <a:lnTo>
                  <a:pt x="4263478" y="908373"/>
                </a:lnTo>
                <a:cubicBezTo>
                  <a:pt x="4263478" y="925488"/>
                  <a:pt x="4255740" y="934046"/>
                  <a:pt x="4240262" y="934046"/>
                </a:cubicBezTo>
                <a:cubicBezTo>
                  <a:pt x="4230588" y="934046"/>
                  <a:pt x="4220840" y="933823"/>
                  <a:pt x="4211017" y="933376"/>
                </a:cubicBezTo>
                <a:cubicBezTo>
                  <a:pt x="4209380" y="922809"/>
                  <a:pt x="4208264" y="916633"/>
                  <a:pt x="4207668" y="914847"/>
                </a:cubicBezTo>
                <a:cubicBezTo>
                  <a:pt x="4217491" y="915889"/>
                  <a:pt x="4226346" y="916410"/>
                  <a:pt x="4234234" y="916410"/>
                </a:cubicBezTo>
                <a:cubicBezTo>
                  <a:pt x="4242270" y="916410"/>
                  <a:pt x="4246289" y="912317"/>
                  <a:pt x="4246289" y="904131"/>
                </a:cubicBezTo>
                <a:lnTo>
                  <a:pt x="4246289" y="799431"/>
                </a:lnTo>
                <a:lnTo>
                  <a:pt x="4204990" y="799431"/>
                </a:lnTo>
                <a:lnTo>
                  <a:pt x="4204990" y="922437"/>
                </a:lnTo>
                <a:lnTo>
                  <a:pt x="4188246" y="922437"/>
                </a:lnTo>
                <a:lnTo>
                  <a:pt x="4188246" y="799431"/>
                </a:lnTo>
                <a:lnTo>
                  <a:pt x="4147616" y="799431"/>
                </a:lnTo>
                <a:lnTo>
                  <a:pt x="4147616" y="922437"/>
                </a:lnTo>
                <a:lnTo>
                  <a:pt x="4130873" y="922437"/>
                </a:lnTo>
                <a:lnTo>
                  <a:pt x="4130873" y="799431"/>
                </a:lnTo>
                <a:lnTo>
                  <a:pt x="4090243" y="799431"/>
                </a:lnTo>
                <a:lnTo>
                  <a:pt x="4090243" y="935385"/>
                </a:lnTo>
                <a:lnTo>
                  <a:pt x="4073053" y="935385"/>
                </a:lnTo>
                <a:lnTo>
                  <a:pt x="4073053" y="782911"/>
                </a:lnTo>
                <a:lnTo>
                  <a:pt x="4148286" y="782911"/>
                </a:lnTo>
                <a:cubicBezTo>
                  <a:pt x="4151560" y="770707"/>
                  <a:pt x="4154536" y="758429"/>
                  <a:pt x="4157216" y="746076"/>
                </a:cubicBezTo>
                <a:lnTo>
                  <a:pt x="4061221" y="746076"/>
                </a:lnTo>
                <a:close/>
                <a:moveTo>
                  <a:pt x="2397323" y="729110"/>
                </a:moveTo>
                <a:lnTo>
                  <a:pt x="2498675" y="729110"/>
                </a:lnTo>
                <a:lnTo>
                  <a:pt x="2498675" y="807244"/>
                </a:lnTo>
                <a:lnTo>
                  <a:pt x="2481262" y="807244"/>
                </a:lnTo>
                <a:lnTo>
                  <a:pt x="2481262" y="798091"/>
                </a:lnTo>
                <a:lnTo>
                  <a:pt x="2414736" y="798091"/>
                </a:lnTo>
                <a:lnTo>
                  <a:pt x="2414736" y="807244"/>
                </a:lnTo>
                <a:lnTo>
                  <a:pt x="2397323" y="807244"/>
                </a:lnTo>
                <a:close/>
                <a:moveTo>
                  <a:pt x="108719" y="728440"/>
                </a:moveTo>
                <a:lnTo>
                  <a:pt x="208731" y="728440"/>
                </a:lnTo>
                <a:cubicBezTo>
                  <a:pt x="207987" y="747787"/>
                  <a:pt x="207168" y="765647"/>
                  <a:pt x="206276" y="782018"/>
                </a:cubicBezTo>
                <a:cubicBezTo>
                  <a:pt x="204638" y="802705"/>
                  <a:pt x="194965" y="813049"/>
                  <a:pt x="177254" y="813049"/>
                </a:cubicBezTo>
                <a:cubicBezTo>
                  <a:pt x="168920" y="813049"/>
                  <a:pt x="159767" y="812825"/>
                  <a:pt x="149795" y="812379"/>
                </a:cubicBezTo>
                <a:cubicBezTo>
                  <a:pt x="148902" y="806872"/>
                  <a:pt x="147786" y="800919"/>
                  <a:pt x="146447" y="794519"/>
                </a:cubicBezTo>
                <a:cubicBezTo>
                  <a:pt x="157162" y="796157"/>
                  <a:pt x="166315" y="796975"/>
                  <a:pt x="173905" y="796975"/>
                </a:cubicBezTo>
                <a:cubicBezTo>
                  <a:pt x="183430" y="796975"/>
                  <a:pt x="188714" y="791096"/>
                  <a:pt x="189756" y="779339"/>
                </a:cubicBezTo>
                <a:cubicBezTo>
                  <a:pt x="190500" y="767582"/>
                  <a:pt x="191021" y="755675"/>
                  <a:pt x="191318" y="743620"/>
                </a:cubicBezTo>
                <a:lnTo>
                  <a:pt x="148567" y="743620"/>
                </a:lnTo>
                <a:cubicBezTo>
                  <a:pt x="148642" y="779041"/>
                  <a:pt x="135210" y="805682"/>
                  <a:pt x="108272" y="823541"/>
                </a:cubicBezTo>
                <a:cubicBezTo>
                  <a:pt x="104700" y="819076"/>
                  <a:pt x="100384" y="814835"/>
                  <a:pt x="95324" y="810816"/>
                </a:cubicBezTo>
                <a:cubicBezTo>
                  <a:pt x="119881" y="796380"/>
                  <a:pt x="132085" y="773981"/>
                  <a:pt x="131936" y="743620"/>
                </a:cubicBezTo>
                <a:lnTo>
                  <a:pt x="108719" y="743620"/>
                </a:lnTo>
                <a:close/>
                <a:moveTo>
                  <a:pt x="1934691" y="726877"/>
                </a:moveTo>
                <a:lnTo>
                  <a:pt x="2098997" y="726877"/>
                </a:lnTo>
                <a:lnTo>
                  <a:pt x="2098997" y="819746"/>
                </a:lnTo>
                <a:lnTo>
                  <a:pt x="2081584" y="819746"/>
                </a:lnTo>
                <a:lnTo>
                  <a:pt x="2081584" y="810816"/>
                </a:lnTo>
                <a:lnTo>
                  <a:pt x="1934691" y="810816"/>
                </a:lnTo>
                <a:close/>
                <a:moveTo>
                  <a:pt x="3666306" y="726431"/>
                </a:moveTo>
                <a:lnTo>
                  <a:pt x="3670771" y="743397"/>
                </a:lnTo>
                <a:cubicBezTo>
                  <a:pt x="3657078" y="745034"/>
                  <a:pt x="3643535" y="746671"/>
                  <a:pt x="3630141" y="748308"/>
                </a:cubicBezTo>
                <a:lnTo>
                  <a:pt x="3630141" y="782688"/>
                </a:lnTo>
                <a:lnTo>
                  <a:pt x="3673226" y="782688"/>
                </a:lnTo>
                <a:lnTo>
                  <a:pt x="3673226" y="798984"/>
                </a:lnTo>
                <a:lnTo>
                  <a:pt x="3630141" y="798984"/>
                </a:lnTo>
                <a:lnTo>
                  <a:pt x="3630141" y="831578"/>
                </a:lnTo>
                <a:lnTo>
                  <a:pt x="3640186" y="821755"/>
                </a:lnTo>
                <a:cubicBezTo>
                  <a:pt x="3651795" y="831578"/>
                  <a:pt x="3662734" y="841772"/>
                  <a:pt x="3673003" y="852339"/>
                </a:cubicBezTo>
                <a:lnTo>
                  <a:pt x="3660725" y="865064"/>
                </a:lnTo>
                <a:cubicBezTo>
                  <a:pt x="3650456" y="854348"/>
                  <a:pt x="3640261" y="844302"/>
                  <a:pt x="3630141" y="834926"/>
                </a:cubicBezTo>
                <a:lnTo>
                  <a:pt x="3630141" y="935609"/>
                </a:lnTo>
                <a:lnTo>
                  <a:pt x="3613398" y="935609"/>
                </a:lnTo>
                <a:lnTo>
                  <a:pt x="3613398" y="837382"/>
                </a:lnTo>
                <a:cubicBezTo>
                  <a:pt x="3604617" y="859409"/>
                  <a:pt x="3593454" y="878310"/>
                  <a:pt x="3579911" y="894086"/>
                </a:cubicBezTo>
                <a:cubicBezTo>
                  <a:pt x="3577381" y="887984"/>
                  <a:pt x="3574553" y="881658"/>
                  <a:pt x="3571428" y="875110"/>
                </a:cubicBezTo>
                <a:cubicBezTo>
                  <a:pt x="3589138" y="853232"/>
                  <a:pt x="3602682" y="827857"/>
                  <a:pt x="3612058" y="798984"/>
                </a:cubicBezTo>
                <a:lnTo>
                  <a:pt x="3572544" y="798984"/>
                </a:lnTo>
                <a:lnTo>
                  <a:pt x="3572544" y="782688"/>
                </a:lnTo>
                <a:lnTo>
                  <a:pt x="3613398" y="782688"/>
                </a:lnTo>
                <a:lnTo>
                  <a:pt x="3613398" y="750094"/>
                </a:lnTo>
                <a:cubicBezTo>
                  <a:pt x="3601789" y="751285"/>
                  <a:pt x="3590329" y="752401"/>
                  <a:pt x="3579018" y="753443"/>
                </a:cubicBezTo>
                <a:cubicBezTo>
                  <a:pt x="3577976" y="747936"/>
                  <a:pt x="3576488" y="742281"/>
                  <a:pt x="3574553" y="736477"/>
                </a:cubicBezTo>
                <a:cubicBezTo>
                  <a:pt x="3612802" y="733202"/>
                  <a:pt x="3643386" y="729854"/>
                  <a:pt x="3666306" y="726431"/>
                </a:cubicBezTo>
                <a:close/>
                <a:moveTo>
                  <a:pt x="3933155" y="725314"/>
                </a:moveTo>
                <a:lnTo>
                  <a:pt x="3937620" y="742281"/>
                </a:lnTo>
                <a:cubicBezTo>
                  <a:pt x="3921844" y="744216"/>
                  <a:pt x="3906217" y="746002"/>
                  <a:pt x="3890739" y="747639"/>
                </a:cubicBezTo>
                <a:lnTo>
                  <a:pt x="3890739" y="782911"/>
                </a:lnTo>
                <a:lnTo>
                  <a:pt x="3941415" y="782911"/>
                </a:lnTo>
                <a:lnTo>
                  <a:pt x="3941415" y="799208"/>
                </a:lnTo>
                <a:lnTo>
                  <a:pt x="3890739" y="799208"/>
                </a:lnTo>
                <a:lnTo>
                  <a:pt x="3890739" y="829122"/>
                </a:lnTo>
                <a:lnTo>
                  <a:pt x="3900561" y="819746"/>
                </a:lnTo>
                <a:cubicBezTo>
                  <a:pt x="3914551" y="831652"/>
                  <a:pt x="3928467" y="844451"/>
                  <a:pt x="3942308" y="858143"/>
                </a:cubicBezTo>
                <a:lnTo>
                  <a:pt x="3928690" y="871985"/>
                </a:lnTo>
                <a:cubicBezTo>
                  <a:pt x="3919611" y="861418"/>
                  <a:pt x="3906961" y="848395"/>
                  <a:pt x="3890739" y="832917"/>
                </a:cubicBezTo>
                <a:lnTo>
                  <a:pt x="3890739" y="935832"/>
                </a:lnTo>
                <a:lnTo>
                  <a:pt x="3873772" y="935832"/>
                </a:lnTo>
                <a:lnTo>
                  <a:pt x="3873772" y="824211"/>
                </a:lnTo>
                <a:cubicBezTo>
                  <a:pt x="3860973" y="853083"/>
                  <a:pt x="3845718" y="878310"/>
                  <a:pt x="3828008" y="899890"/>
                </a:cubicBezTo>
                <a:cubicBezTo>
                  <a:pt x="3823989" y="890216"/>
                  <a:pt x="3821013" y="883519"/>
                  <a:pt x="3819078" y="879798"/>
                </a:cubicBezTo>
                <a:cubicBezTo>
                  <a:pt x="3839021" y="858069"/>
                  <a:pt x="3855838" y="831206"/>
                  <a:pt x="3869531" y="799208"/>
                </a:cubicBezTo>
                <a:lnTo>
                  <a:pt x="3820194" y="799208"/>
                </a:lnTo>
                <a:lnTo>
                  <a:pt x="3820194" y="782911"/>
                </a:lnTo>
                <a:lnTo>
                  <a:pt x="3873772" y="782911"/>
                </a:lnTo>
                <a:lnTo>
                  <a:pt x="3873772" y="749425"/>
                </a:lnTo>
                <a:cubicBezTo>
                  <a:pt x="3858443" y="750913"/>
                  <a:pt x="3843262" y="752327"/>
                  <a:pt x="3828231" y="753666"/>
                </a:cubicBezTo>
                <a:cubicBezTo>
                  <a:pt x="3827189" y="748160"/>
                  <a:pt x="3825701" y="742504"/>
                  <a:pt x="3823766" y="736700"/>
                </a:cubicBezTo>
                <a:cubicBezTo>
                  <a:pt x="3859485" y="733872"/>
                  <a:pt x="3895948" y="730077"/>
                  <a:pt x="3933155" y="725314"/>
                </a:cubicBezTo>
                <a:close/>
                <a:moveTo>
                  <a:pt x="3723902" y="721296"/>
                </a:moveTo>
                <a:lnTo>
                  <a:pt x="3744218" y="724868"/>
                </a:lnTo>
                <a:cubicBezTo>
                  <a:pt x="3724721" y="797645"/>
                  <a:pt x="3706341" y="855465"/>
                  <a:pt x="3689076" y="898327"/>
                </a:cubicBezTo>
                <a:cubicBezTo>
                  <a:pt x="3710508" y="896988"/>
                  <a:pt x="3734990" y="895127"/>
                  <a:pt x="3762523" y="892746"/>
                </a:cubicBezTo>
                <a:cubicBezTo>
                  <a:pt x="3752700" y="864171"/>
                  <a:pt x="3742655" y="836861"/>
                  <a:pt x="3732386" y="810816"/>
                </a:cubicBezTo>
                <a:lnTo>
                  <a:pt x="3748459" y="804565"/>
                </a:lnTo>
                <a:cubicBezTo>
                  <a:pt x="3764830" y="845791"/>
                  <a:pt x="3780160" y="885826"/>
                  <a:pt x="3794447" y="924670"/>
                </a:cubicBezTo>
                <a:lnTo>
                  <a:pt x="3776141" y="932930"/>
                </a:lnTo>
                <a:cubicBezTo>
                  <a:pt x="3773462" y="924744"/>
                  <a:pt x="3770783" y="916633"/>
                  <a:pt x="3768104" y="908596"/>
                </a:cubicBezTo>
                <a:cubicBezTo>
                  <a:pt x="3736850" y="911424"/>
                  <a:pt x="3710731" y="914029"/>
                  <a:pt x="3689746" y="916410"/>
                </a:cubicBezTo>
                <a:cubicBezTo>
                  <a:pt x="3682900" y="917452"/>
                  <a:pt x="3676724" y="918940"/>
                  <a:pt x="3671217" y="920875"/>
                </a:cubicBezTo>
                <a:lnTo>
                  <a:pt x="3663850" y="902122"/>
                </a:lnTo>
                <a:cubicBezTo>
                  <a:pt x="3669506" y="898253"/>
                  <a:pt x="3674194" y="890811"/>
                  <a:pt x="3677914" y="879798"/>
                </a:cubicBezTo>
                <a:cubicBezTo>
                  <a:pt x="3694881" y="831429"/>
                  <a:pt x="3710210" y="778595"/>
                  <a:pt x="3723902" y="721296"/>
                </a:cubicBezTo>
                <a:close/>
                <a:moveTo>
                  <a:pt x="4010843" y="720626"/>
                </a:moveTo>
                <a:lnTo>
                  <a:pt x="4028479" y="720626"/>
                </a:lnTo>
                <a:lnTo>
                  <a:pt x="4028479" y="906587"/>
                </a:lnTo>
                <a:cubicBezTo>
                  <a:pt x="4028479" y="925488"/>
                  <a:pt x="4018954" y="934864"/>
                  <a:pt x="3999904" y="934716"/>
                </a:cubicBezTo>
                <a:cubicBezTo>
                  <a:pt x="3993802" y="934716"/>
                  <a:pt x="3983905" y="934641"/>
                  <a:pt x="3970213" y="934492"/>
                </a:cubicBezTo>
                <a:cubicBezTo>
                  <a:pt x="3969320" y="928390"/>
                  <a:pt x="3968204" y="921693"/>
                  <a:pt x="3966864" y="914401"/>
                </a:cubicBezTo>
                <a:cubicBezTo>
                  <a:pt x="3978919" y="915740"/>
                  <a:pt x="3988072" y="916410"/>
                  <a:pt x="3994323" y="916410"/>
                </a:cubicBezTo>
                <a:cubicBezTo>
                  <a:pt x="4005336" y="916559"/>
                  <a:pt x="4010843" y="910978"/>
                  <a:pt x="4010843" y="899667"/>
                </a:cubicBezTo>
                <a:close/>
                <a:moveTo>
                  <a:pt x="1142925" y="720403"/>
                </a:moveTo>
                <a:lnTo>
                  <a:pt x="1160785" y="720403"/>
                </a:lnTo>
                <a:lnTo>
                  <a:pt x="1160785" y="905917"/>
                </a:lnTo>
                <a:cubicBezTo>
                  <a:pt x="1160785" y="924074"/>
                  <a:pt x="1151780" y="933227"/>
                  <a:pt x="1133772" y="933376"/>
                </a:cubicBezTo>
                <a:cubicBezTo>
                  <a:pt x="1127522" y="933376"/>
                  <a:pt x="1115839" y="933302"/>
                  <a:pt x="1098723" y="933153"/>
                </a:cubicBezTo>
                <a:cubicBezTo>
                  <a:pt x="1097979" y="926307"/>
                  <a:pt x="1096788" y="919535"/>
                  <a:pt x="1095151" y="912838"/>
                </a:cubicBezTo>
                <a:cubicBezTo>
                  <a:pt x="1110927" y="914177"/>
                  <a:pt x="1122015" y="914847"/>
                  <a:pt x="1128414" y="914847"/>
                </a:cubicBezTo>
                <a:cubicBezTo>
                  <a:pt x="1138088" y="914847"/>
                  <a:pt x="1142925" y="910085"/>
                  <a:pt x="1142925" y="900560"/>
                </a:cubicBezTo>
                <a:close/>
                <a:moveTo>
                  <a:pt x="339030" y="719733"/>
                </a:moveTo>
                <a:lnTo>
                  <a:pt x="358452" y="719733"/>
                </a:lnTo>
                <a:lnTo>
                  <a:pt x="358452" y="803449"/>
                </a:lnTo>
                <a:lnTo>
                  <a:pt x="417165" y="803449"/>
                </a:lnTo>
                <a:lnTo>
                  <a:pt x="417165" y="740272"/>
                </a:lnTo>
                <a:lnTo>
                  <a:pt x="436140" y="740272"/>
                </a:lnTo>
                <a:lnTo>
                  <a:pt x="436140" y="828676"/>
                </a:lnTo>
                <a:lnTo>
                  <a:pt x="417165" y="828676"/>
                </a:lnTo>
                <a:lnTo>
                  <a:pt x="417165" y="820416"/>
                </a:lnTo>
                <a:lnTo>
                  <a:pt x="358452" y="820416"/>
                </a:lnTo>
                <a:lnTo>
                  <a:pt x="358452" y="907927"/>
                </a:lnTo>
                <a:lnTo>
                  <a:pt x="423862" y="907927"/>
                </a:lnTo>
                <a:lnTo>
                  <a:pt x="423862" y="844302"/>
                </a:lnTo>
                <a:lnTo>
                  <a:pt x="442614" y="844302"/>
                </a:lnTo>
                <a:lnTo>
                  <a:pt x="442614" y="932930"/>
                </a:lnTo>
                <a:lnTo>
                  <a:pt x="423862" y="932930"/>
                </a:lnTo>
                <a:lnTo>
                  <a:pt x="423862" y="924893"/>
                </a:lnTo>
                <a:lnTo>
                  <a:pt x="255984" y="924893"/>
                </a:lnTo>
                <a:lnTo>
                  <a:pt x="255984" y="844302"/>
                </a:lnTo>
                <a:lnTo>
                  <a:pt x="274960" y="844302"/>
                </a:lnTo>
                <a:lnTo>
                  <a:pt x="274960" y="907927"/>
                </a:lnTo>
                <a:lnTo>
                  <a:pt x="339030" y="907927"/>
                </a:lnTo>
                <a:lnTo>
                  <a:pt x="339030" y="820416"/>
                </a:lnTo>
                <a:lnTo>
                  <a:pt x="262012" y="820416"/>
                </a:lnTo>
                <a:lnTo>
                  <a:pt x="262012" y="740272"/>
                </a:lnTo>
                <a:lnTo>
                  <a:pt x="280987" y="740272"/>
                </a:lnTo>
                <a:lnTo>
                  <a:pt x="280987" y="803449"/>
                </a:lnTo>
                <a:lnTo>
                  <a:pt x="339030" y="803449"/>
                </a:lnTo>
                <a:close/>
                <a:moveTo>
                  <a:pt x="2656879" y="719287"/>
                </a:moveTo>
                <a:cubicBezTo>
                  <a:pt x="2669232" y="730002"/>
                  <a:pt x="2681138" y="741016"/>
                  <a:pt x="2692598" y="752327"/>
                </a:cubicBezTo>
                <a:lnTo>
                  <a:pt x="2678980" y="765052"/>
                </a:lnTo>
                <a:cubicBezTo>
                  <a:pt x="2667967" y="752996"/>
                  <a:pt x="2656582" y="741462"/>
                  <a:pt x="2644824" y="730449"/>
                </a:cubicBezTo>
                <a:close/>
                <a:moveTo>
                  <a:pt x="1015454" y="718840"/>
                </a:moveTo>
                <a:lnTo>
                  <a:pt x="1035992" y="718840"/>
                </a:lnTo>
                <a:lnTo>
                  <a:pt x="1033090" y="723528"/>
                </a:lnTo>
                <a:cubicBezTo>
                  <a:pt x="1051991" y="740941"/>
                  <a:pt x="1070148" y="758577"/>
                  <a:pt x="1087561" y="776437"/>
                </a:cubicBezTo>
                <a:lnTo>
                  <a:pt x="1075283" y="790278"/>
                </a:lnTo>
                <a:cubicBezTo>
                  <a:pt x="1059358" y="772567"/>
                  <a:pt x="1042392" y="755080"/>
                  <a:pt x="1024384" y="737816"/>
                </a:cubicBezTo>
                <a:cubicBezTo>
                  <a:pt x="1009798" y="760884"/>
                  <a:pt x="994767" y="780158"/>
                  <a:pt x="979289" y="795636"/>
                </a:cubicBezTo>
                <a:lnTo>
                  <a:pt x="1071041" y="795636"/>
                </a:lnTo>
                <a:cubicBezTo>
                  <a:pt x="1070148" y="816323"/>
                  <a:pt x="1069404" y="830834"/>
                  <a:pt x="1068809" y="839168"/>
                </a:cubicBezTo>
                <a:cubicBezTo>
                  <a:pt x="1068065" y="861343"/>
                  <a:pt x="1057944" y="872431"/>
                  <a:pt x="1038448" y="872431"/>
                </a:cubicBezTo>
                <a:cubicBezTo>
                  <a:pt x="1030560" y="872431"/>
                  <a:pt x="1020886" y="872208"/>
                  <a:pt x="1009426" y="871761"/>
                </a:cubicBezTo>
                <a:cubicBezTo>
                  <a:pt x="1008533" y="865213"/>
                  <a:pt x="1007492" y="859260"/>
                  <a:pt x="1006301" y="853902"/>
                </a:cubicBezTo>
                <a:cubicBezTo>
                  <a:pt x="1016272" y="855539"/>
                  <a:pt x="1025797" y="856432"/>
                  <a:pt x="1034876" y="856581"/>
                </a:cubicBezTo>
                <a:cubicBezTo>
                  <a:pt x="1045592" y="856730"/>
                  <a:pt x="1051322" y="849958"/>
                  <a:pt x="1052066" y="836266"/>
                </a:cubicBezTo>
                <a:cubicBezTo>
                  <a:pt x="1052512" y="829122"/>
                  <a:pt x="1052959" y="820788"/>
                  <a:pt x="1053405" y="811263"/>
                </a:cubicBezTo>
                <a:lnTo>
                  <a:pt x="994246" y="811263"/>
                </a:lnTo>
                <a:lnTo>
                  <a:pt x="994246" y="900783"/>
                </a:lnTo>
                <a:cubicBezTo>
                  <a:pt x="994246" y="909117"/>
                  <a:pt x="998711" y="913284"/>
                  <a:pt x="1007640" y="913284"/>
                </a:cubicBezTo>
                <a:lnTo>
                  <a:pt x="1044252" y="913284"/>
                </a:lnTo>
                <a:cubicBezTo>
                  <a:pt x="1056010" y="913284"/>
                  <a:pt x="1062632" y="909415"/>
                  <a:pt x="1064121" y="901676"/>
                </a:cubicBezTo>
                <a:cubicBezTo>
                  <a:pt x="1065907" y="894532"/>
                  <a:pt x="1067246" y="885602"/>
                  <a:pt x="1068139" y="874887"/>
                </a:cubicBezTo>
                <a:cubicBezTo>
                  <a:pt x="1073943" y="877268"/>
                  <a:pt x="1079822" y="879426"/>
                  <a:pt x="1085775" y="881361"/>
                </a:cubicBezTo>
                <a:cubicBezTo>
                  <a:pt x="1084287" y="891183"/>
                  <a:pt x="1082427" y="900262"/>
                  <a:pt x="1080194" y="908596"/>
                </a:cubicBezTo>
                <a:cubicBezTo>
                  <a:pt x="1076473" y="922437"/>
                  <a:pt x="1065981" y="929358"/>
                  <a:pt x="1048717" y="929358"/>
                </a:cubicBezTo>
                <a:lnTo>
                  <a:pt x="1004292" y="929358"/>
                </a:lnTo>
                <a:cubicBezTo>
                  <a:pt x="985986" y="929358"/>
                  <a:pt x="976833" y="920279"/>
                  <a:pt x="976833" y="902122"/>
                </a:cubicBezTo>
                <a:lnTo>
                  <a:pt x="976833" y="798315"/>
                </a:lnTo>
                <a:cubicBezTo>
                  <a:pt x="972071" y="802779"/>
                  <a:pt x="967382" y="806872"/>
                  <a:pt x="962769" y="810593"/>
                </a:cubicBezTo>
                <a:cubicBezTo>
                  <a:pt x="958304" y="803300"/>
                  <a:pt x="954881" y="797943"/>
                  <a:pt x="952500" y="794519"/>
                </a:cubicBezTo>
                <a:cubicBezTo>
                  <a:pt x="976907" y="775916"/>
                  <a:pt x="997892" y="750690"/>
                  <a:pt x="1015454" y="718840"/>
                </a:cubicBezTo>
                <a:close/>
                <a:moveTo>
                  <a:pt x="610641" y="718617"/>
                </a:moveTo>
                <a:lnTo>
                  <a:pt x="629171" y="718617"/>
                </a:lnTo>
                <a:lnTo>
                  <a:pt x="629171" y="793403"/>
                </a:lnTo>
                <a:lnTo>
                  <a:pt x="638993" y="782018"/>
                </a:lnTo>
                <a:cubicBezTo>
                  <a:pt x="660127" y="796305"/>
                  <a:pt x="679177" y="810370"/>
                  <a:pt x="696143" y="824211"/>
                </a:cubicBezTo>
                <a:lnTo>
                  <a:pt x="684088" y="839614"/>
                </a:lnTo>
                <a:cubicBezTo>
                  <a:pt x="668312" y="825773"/>
                  <a:pt x="650007" y="811337"/>
                  <a:pt x="629171" y="796305"/>
                </a:cubicBezTo>
                <a:lnTo>
                  <a:pt x="629171" y="901006"/>
                </a:lnTo>
                <a:lnTo>
                  <a:pt x="610641" y="901006"/>
                </a:lnTo>
                <a:close/>
                <a:moveTo>
                  <a:pt x="94878" y="717947"/>
                </a:moveTo>
                <a:lnTo>
                  <a:pt x="101128" y="734467"/>
                </a:lnTo>
                <a:cubicBezTo>
                  <a:pt x="80888" y="738635"/>
                  <a:pt x="57819" y="742430"/>
                  <a:pt x="31923" y="745853"/>
                </a:cubicBezTo>
                <a:lnTo>
                  <a:pt x="31923" y="792287"/>
                </a:lnTo>
                <a:cubicBezTo>
                  <a:pt x="45764" y="787227"/>
                  <a:pt x="60126" y="781832"/>
                  <a:pt x="75009" y="776102"/>
                </a:cubicBezTo>
                <a:cubicBezTo>
                  <a:pt x="71363" y="770670"/>
                  <a:pt x="67568" y="765200"/>
                  <a:pt x="63624" y="759694"/>
                </a:cubicBezTo>
                <a:lnTo>
                  <a:pt x="77018" y="751210"/>
                </a:lnTo>
                <a:cubicBezTo>
                  <a:pt x="86841" y="763861"/>
                  <a:pt x="96738" y="777925"/>
                  <a:pt x="106709" y="793403"/>
                </a:cubicBezTo>
                <a:lnTo>
                  <a:pt x="91975" y="803003"/>
                </a:lnTo>
                <a:cubicBezTo>
                  <a:pt x="89297" y="798538"/>
                  <a:pt x="86543" y="794036"/>
                  <a:pt x="83716" y="789497"/>
                </a:cubicBezTo>
                <a:cubicBezTo>
                  <a:pt x="66451" y="796491"/>
                  <a:pt x="49857" y="803524"/>
                  <a:pt x="33933" y="810593"/>
                </a:cubicBezTo>
                <a:cubicBezTo>
                  <a:pt x="29319" y="812974"/>
                  <a:pt x="25300" y="815951"/>
                  <a:pt x="21877" y="819523"/>
                </a:cubicBezTo>
                <a:lnTo>
                  <a:pt x="8706" y="804342"/>
                </a:lnTo>
                <a:cubicBezTo>
                  <a:pt x="13171" y="799431"/>
                  <a:pt x="15403" y="793180"/>
                  <a:pt x="15403" y="785590"/>
                </a:cubicBezTo>
                <a:lnTo>
                  <a:pt x="15403" y="731119"/>
                </a:lnTo>
                <a:cubicBezTo>
                  <a:pt x="41448" y="729184"/>
                  <a:pt x="67940" y="724793"/>
                  <a:pt x="94878" y="717947"/>
                </a:cubicBezTo>
                <a:close/>
                <a:moveTo>
                  <a:pt x="2571898" y="717724"/>
                </a:moveTo>
                <a:lnTo>
                  <a:pt x="2590428" y="717724"/>
                </a:lnTo>
                <a:lnTo>
                  <a:pt x="2590428" y="904355"/>
                </a:lnTo>
                <a:cubicBezTo>
                  <a:pt x="2590428" y="923405"/>
                  <a:pt x="2581126" y="932930"/>
                  <a:pt x="2562522" y="932930"/>
                </a:cubicBezTo>
                <a:cubicBezTo>
                  <a:pt x="2552848" y="932930"/>
                  <a:pt x="2541091" y="932855"/>
                  <a:pt x="2527250" y="932706"/>
                </a:cubicBezTo>
                <a:cubicBezTo>
                  <a:pt x="2526357" y="926604"/>
                  <a:pt x="2525241" y="919907"/>
                  <a:pt x="2523901" y="912615"/>
                </a:cubicBezTo>
                <a:cubicBezTo>
                  <a:pt x="2539230" y="913805"/>
                  <a:pt x="2550095" y="914401"/>
                  <a:pt x="2556494" y="914401"/>
                </a:cubicBezTo>
                <a:cubicBezTo>
                  <a:pt x="2566764" y="914401"/>
                  <a:pt x="2571898" y="909415"/>
                  <a:pt x="2571898" y="899443"/>
                </a:cubicBezTo>
                <a:close/>
                <a:moveTo>
                  <a:pt x="515540" y="717724"/>
                </a:moveTo>
                <a:lnTo>
                  <a:pt x="534069" y="720626"/>
                </a:lnTo>
                <a:cubicBezTo>
                  <a:pt x="530944" y="735063"/>
                  <a:pt x="527447" y="748904"/>
                  <a:pt x="523577" y="762149"/>
                </a:cubicBezTo>
                <a:lnTo>
                  <a:pt x="583183" y="762149"/>
                </a:lnTo>
                <a:lnTo>
                  <a:pt x="583183" y="778446"/>
                </a:lnTo>
                <a:cubicBezTo>
                  <a:pt x="579015" y="816844"/>
                  <a:pt x="567928" y="850256"/>
                  <a:pt x="549920" y="878682"/>
                </a:cubicBezTo>
                <a:cubicBezTo>
                  <a:pt x="563463" y="894011"/>
                  <a:pt x="579908" y="903387"/>
                  <a:pt x="599256" y="906810"/>
                </a:cubicBezTo>
                <a:cubicBezTo>
                  <a:pt x="622027" y="910829"/>
                  <a:pt x="655215" y="911871"/>
                  <a:pt x="698822" y="909936"/>
                </a:cubicBezTo>
                <a:cubicBezTo>
                  <a:pt x="696292" y="915740"/>
                  <a:pt x="694134" y="921916"/>
                  <a:pt x="692348" y="928465"/>
                </a:cubicBezTo>
                <a:cubicBezTo>
                  <a:pt x="651569" y="929953"/>
                  <a:pt x="619869" y="928465"/>
                  <a:pt x="597247" y="924000"/>
                </a:cubicBezTo>
                <a:cubicBezTo>
                  <a:pt x="574476" y="920130"/>
                  <a:pt x="555352" y="909936"/>
                  <a:pt x="539874" y="893416"/>
                </a:cubicBezTo>
                <a:cubicBezTo>
                  <a:pt x="526926" y="910382"/>
                  <a:pt x="511224" y="925414"/>
                  <a:pt x="492770" y="938511"/>
                </a:cubicBezTo>
                <a:cubicBezTo>
                  <a:pt x="487858" y="933897"/>
                  <a:pt x="482947" y="929507"/>
                  <a:pt x="478036" y="925339"/>
                </a:cubicBezTo>
                <a:cubicBezTo>
                  <a:pt x="498127" y="911796"/>
                  <a:pt x="514796" y="896318"/>
                  <a:pt x="528042" y="878905"/>
                </a:cubicBezTo>
                <a:cubicBezTo>
                  <a:pt x="517326" y="862980"/>
                  <a:pt x="508843" y="843112"/>
                  <a:pt x="502592" y="819299"/>
                </a:cubicBezTo>
                <a:cubicBezTo>
                  <a:pt x="497979" y="829568"/>
                  <a:pt x="493067" y="839391"/>
                  <a:pt x="487858" y="848767"/>
                </a:cubicBezTo>
                <a:cubicBezTo>
                  <a:pt x="484733" y="844600"/>
                  <a:pt x="480417" y="839466"/>
                  <a:pt x="474910" y="833364"/>
                </a:cubicBezTo>
                <a:cubicBezTo>
                  <a:pt x="493216" y="800770"/>
                  <a:pt x="506759" y="762224"/>
                  <a:pt x="515540" y="717724"/>
                </a:cubicBezTo>
                <a:close/>
                <a:moveTo>
                  <a:pt x="1239738" y="716831"/>
                </a:moveTo>
                <a:lnTo>
                  <a:pt x="1258044" y="722189"/>
                </a:lnTo>
                <a:cubicBezTo>
                  <a:pt x="1252314" y="739751"/>
                  <a:pt x="1246212" y="756233"/>
                  <a:pt x="1239738" y="771637"/>
                </a:cubicBezTo>
                <a:lnTo>
                  <a:pt x="1239738" y="935609"/>
                </a:lnTo>
                <a:lnTo>
                  <a:pt x="1222325" y="935609"/>
                </a:lnTo>
                <a:lnTo>
                  <a:pt x="1222325" y="808026"/>
                </a:lnTo>
                <a:cubicBezTo>
                  <a:pt x="1214809" y="822090"/>
                  <a:pt x="1206847" y="834926"/>
                  <a:pt x="1198438" y="846535"/>
                </a:cubicBezTo>
                <a:cubicBezTo>
                  <a:pt x="1196206" y="840879"/>
                  <a:pt x="1193378" y="834480"/>
                  <a:pt x="1189955" y="827336"/>
                </a:cubicBezTo>
                <a:cubicBezTo>
                  <a:pt x="1210940" y="796231"/>
                  <a:pt x="1227534" y="759396"/>
                  <a:pt x="1239738" y="716831"/>
                </a:cubicBezTo>
                <a:close/>
                <a:moveTo>
                  <a:pt x="1295772" y="716161"/>
                </a:moveTo>
                <a:lnTo>
                  <a:pt x="1314078" y="719510"/>
                </a:lnTo>
                <a:cubicBezTo>
                  <a:pt x="1310580" y="730970"/>
                  <a:pt x="1306636" y="742058"/>
                  <a:pt x="1302246" y="752773"/>
                </a:cubicBezTo>
                <a:lnTo>
                  <a:pt x="1412304" y="752773"/>
                </a:lnTo>
                <a:lnTo>
                  <a:pt x="1412304" y="768400"/>
                </a:lnTo>
                <a:lnTo>
                  <a:pt x="1331044" y="768400"/>
                </a:lnTo>
                <a:lnTo>
                  <a:pt x="1331044" y="807468"/>
                </a:lnTo>
                <a:lnTo>
                  <a:pt x="1403375" y="807468"/>
                </a:lnTo>
                <a:lnTo>
                  <a:pt x="1403375" y="823094"/>
                </a:lnTo>
                <a:lnTo>
                  <a:pt x="1331044" y="823094"/>
                </a:lnTo>
                <a:lnTo>
                  <a:pt x="1331044" y="863725"/>
                </a:lnTo>
                <a:lnTo>
                  <a:pt x="1406277" y="863725"/>
                </a:lnTo>
                <a:lnTo>
                  <a:pt x="1406277" y="879352"/>
                </a:lnTo>
                <a:lnTo>
                  <a:pt x="1331044" y="879352"/>
                </a:lnTo>
                <a:lnTo>
                  <a:pt x="1331044" y="935609"/>
                </a:lnTo>
                <a:lnTo>
                  <a:pt x="1313631" y="935609"/>
                </a:lnTo>
                <a:lnTo>
                  <a:pt x="1313631" y="768400"/>
                </a:lnTo>
                <a:lnTo>
                  <a:pt x="1295437" y="768400"/>
                </a:lnTo>
                <a:cubicBezTo>
                  <a:pt x="1287028" y="786557"/>
                  <a:pt x="1277243" y="803598"/>
                  <a:pt x="1266080" y="819523"/>
                </a:cubicBezTo>
                <a:cubicBezTo>
                  <a:pt x="1261913" y="815504"/>
                  <a:pt x="1257225" y="811263"/>
                  <a:pt x="1252016" y="806798"/>
                </a:cubicBezTo>
                <a:cubicBezTo>
                  <a:pt x="1271810" y="779711"/>
                  <a:pt x="1286396" y="749499"/>
                  <a:pt x="1295772" y="716161"/>
                </a:cubicBezTo>
                <a:close/>
                <a:moveTo>
                  <a:pt x="1778272" y="715938"/>
                </a:moveTo>
                <a:cubicBezTo>
                  <a:pt x="1783779" y="724421"/>
                  <a:pt x="1788988" y="733426"/>
                  <a:pt x="1793899" y="742951"/>
                </a:cubicBezTo>
                <a:lnTo>
                  <a:pt x="1879178" y="742951"/>
                </a:lnTo>
                <a:lnTo>
                  <a:pt x="1879178" y="780455"/>
                </a:lnTo>
                <a:lnTo>
                  <a:pt x="1861095" y="780455"/>
                </a:lnTo>
                <a:lnTo>
                  <a:pt x="1861095" y="759024"/>
                </a:lnTo>
                <a:lnTo>
                  <a:pt x="1694557" y="759024"/>
                </a:lnTo>
                <a:lnTo>
                  <a:pt x="1694557" y="781348"/>
                </a:lnTo>
                <a:lnTo>
                  <a:pt x="1676697" y="781348"/>
                </a:lnTo>
                <a:lnTo>
                  <a:pt x="1676697" y="742951"/>
                </a:lnTo>
                <a:lnTo>
                  <a:pt x="1772245" y="742951"/>
                </a:lnTo>
                <a:cubicBezTo>
                  <a:pt x="1768970" y="736997"/>
                  <a:pt x="1765250" y="730598"/>
                  <a:pt x="1761083" y="723752"/>
                </a:cubicBezTo>
                <a:close/>
                <a:moveTo>
                  <a:pt x="2716038" y="715492"/>
                </a:moveTo>
                <a:lnTo>
                  <a:pt x="2735237" y="715492"/>
                </a:lnTo>
                <a:cubicBezTo>
                  <a:pt x="2735237" y="737593"/>
                  <a:pt x="2734195" y="757312"/>
                  <a:pt x="2732112" y="774651"/>
                </a:cubicBezTo>
                <a:lnTo>
                  <a:pt x="2826990" y="774651"/>
                </a:lnTo>
                <a:cubicBezTo>
                  <a:pt x="2826097" y="820639"/>
                  <a:pt x="2824757" y="858590"/>
                  <a:pt x="2822971" y="888504"/>
                </a:cubicBezTo>
                <a:cubicBezTo>
                  <a:pt x="2821483" y="916335"/>
                  <a:pt x="2806749" y="930251"/>
                  <a:pt x="2778769" y="930251"/>
                </a:cubicBezTo>
                <a:cubicBezTo>
                  <a:pt x="2767161" y="930251"/>
                  <a:pt x="2753394" y="929879"/>
                  <a:pt x="2737470" y="929135"/>
                </a:cubicBezTo>
                <a:cubicBezTo>
                  <a:pt x="2736874" y="923330"/>
                  <a:pt x="2735758" y="916410"/>
                  <a:pt x="2734121" y="908373"/>
                </a:cubicBezTo>
                <a:cubicBezTo>
                  <a:pt x="2748111" y="910308"/>
                  <a:pt x="2761878" y="911275"/>
                  <a:pt x="2775421" y="911275"/>
                </a:cubicBezTo>
                <a:cubicBezTo>
                  <a:pt x="2793280" y="911275"/>
                  <a:pt x="2802656" y="902494"/>
                  <a:pt x="2803549" y="884933"/>
                </a:cubicBezTo>
                <a:cubicBezTo>
                  <a:pt x="2805633" y="855762"/>
                  <a:pt x="2806972" y="824806"/>
                  <a:pt x="2807568" y="792064"/>
                </a:cubicBezTo>
                <a:lnTo>
                  <a:pt x="2729656" y="792064"/>
                </a:lnTo>
                <a:cubicBezTo>
                  <a:pt x="2718717" y="857697"/>
                  <a:pt x="2688133" y="906513"/>
                  <a:pt x="2637904" y="938511"/>
                </a:cubicBezTo>
                <a:cubicBezTo>
                  <a:pt x="2633736" y="933302"/>
                  <a:pt x="2629197" y="927795"/>
                  <a:pt x="2624286" y="921991"/>
                </a:cubicBezTo>
                <a:cubicBezTo>
                  <a:pt x="2670571" y="894681"/>
                  <a:pt x="2699184" y="851372"/>
                  <a:pt x="2710122" y="792064"/>
                </a:cubicBezTo>
                <a:lnTo>
                  <a:pt x="2628974" y="792064"/>
                </a:lnTo>
                <a:lnTo>
                  <a:pt x="2628974" y="774651"/>
                </a:lnTo>
                <a:lnTo>
                  <a:pt x="2712801" y="774651"/>
                </a:lnTo>
                <a:cubicBezTo>
                  <a:pt x="2714959" y="756419"/>
                  <a:pt x="2716038" y="736700"/>
                  <a:pt x="2716038" y="715492"/>
                </a:cubicBezTo>
                <a:close/>
                <a:moveTo>
                  <a:pt x="1706277" y="539540"/>
                </a:moveTo>
                <a:cubicBezTo>
                  <a:pt x="1703077" y="539540"/>
                  <a:pt x="1700324" y="540674"/>
                  <a:pt x="1698017" y="542944"/>
                </a:cubicBezTo>
                <a:cubicBezTo>
                  <a:pt x="1695710" y="545214"/>
                  <a:pt x="1694556" y="548209"/>
                  <a:pt x="1694556" y="551930"/>
                </a:cubicBezTo>
                <a:cubicBezTo>
                  <a:pt x="1694556" y="555576"/>
                  <a:pt x="1695915" y="558441"/>
                  <a:pt x="1698631" y="560524"/>
                </a:cubicBezTo>
                <a:cubicBezTo>
                  <a:pt x="1701347" y="562608"/>
                  <a:pt x="1704119" y="563650"/>
                  <a:pt x="1706947" y="563650"/>
                </a:cubicBezTo>
                <a:cubicBezTo>
                  <a:pt x="1709774" y="563650"/>
                  <a:pt x="1712416" y="562571"/>
                  <a:pt x="1714872" y="560413"/>
                </a:cubicBezTo>
                <a:cubicBezTo>
                  <a:pt x="1717327" y="558255"/>
                  <a:pt x="1718555" y="555464"/>
                  <a:pt x="1718555" y="552041"/>
                </a:cubicBezTo>
                <a:cubicBezTo>
                  <a:pt x="1718555" y="548246"/>
                  <a:pt x="1717364" y="545214"/>
                  <a:pt x="1714983" y="542944"/>
                </a:cubicBezTo>
                <a:cubicBezTo>
                  <a:pt x="1712602" y="540674"/>
                  <a:pt x="1709700" y="539540"/>
                  <a:pt x="1706277" y="539540"/>
                </a:cubicBezTo>
                <a:close/>
                <a:moveTo>
                  <a:pt x="2932732" y="534070"/>
                </a:moveTo>
                <a:cubicBezTo>
                  <a:pt x="2932583" y="539577"/>
                  <a:pt x="2932658" y="544860"/>
                  <a:pt x="2932955" y="549920"/>
                </a:cubicBezTo>
                <a:cubicBezTo>
                  <a:pt x="2902594" y="556320"/>
                  <a:pt x="2879600" y="561678"/>
                  <a:pt x="2863974" y="565994"/>
                </a:cubicBezTo>
                <a:lnTo>
                  <a:pt x="2858169" y="549474"/>
                </a:lnTo>
                <a:cubicBezTo>
                  <a:pt x="2885851" y="544265"/>
                  <a:pt x="2910706" y="539130"/>
                  <a:pt x="2932732" y="534070"/>
                </a:cubicBezTo>
                <a:close/>
                <a:moveTo>
                  <a:pt x="1016347" y="529605"/>
                </a:moveTo>
                <a:lnTo>
                  <a:pt x="1016347" y="555278"/>
                </a:lnTo>
                <a:lnTo>
                  <a:pt x="1119708" y="555278"/>
                </a:lnTo>
                <a:lnTo>
                  <a:pt x="1119708" y="529605"/>
                </a:lnTo>
                <a:close/>
                <a:moveTo>
                  <a:pt x="3674119" y="526145"/>
                </a:moveTo>
                <a:lnTo>
                  <a:pt x="3694881" y="526145"/>
                </a:lnTo>
                <a:lnTo>
                  <a:pt x="3676017" y="585639"/>
                </a:lnTo>
                <a:lnTo>
                  <a:pt x="3660390" y="585639"/>
                </a:lnTo>
                <a:close/>
                <a:moveTo>
                  <a:pt x="1707281" y="523020"/>
                </a:moveTo>
                <a:cubicBezTo>
                  <a:pt x="1714574" y="523020"/>
                  <a:pt x="1720899" y="525847"/>
                  <a:pt x="1726257" y="531503"/>
                </a:cubicBezTo>
                <a:cubicBezTo>
                  <a:pt x="1731615" y="537158"/>
                  <a:pt x="1734294" y="543744"/>
                  <a:pt x="1734294" y="551260"/>
                </a:cubicBezTo>
                <a:cubicBezTo>
                  <a:pt x="1734294" y="559743"/>
                  <a:pt x="1731578" y="566645"/>
                  <a:pt x="1726145" y="571966"/>
                </a:cubicBezTo>
                <a:cubicBezTo>
                  <a:pt x="1720713" y="577286"/>
                  <a:pt x="1714165" y="579947"/>
                  <a:pt x="1706500" y="579947"/>
                </a:cubicBezTo>
                <a:cubicBezTo>
                  <a:pt x="1698835" y="579947"/>
                  <a:pt x="1692231" y="577230"/>
                  <a:pt x="1686687" y="571798"/>
                </a:cubicBezTo>
                <a:cubicBezTo>
                  <a:pt x="1681143" y="566366"/>
                  <a:pt x="1678371" y="559594"/>
                  <a:pt x="1678371" y="551483"/>
                </a:cubicBezTo>
                <a:cubicBezTo>
                  <a:pt x="1678371" y="543223"/>
                  <a:pt x="1681311" y="536414"/>
                  <a:pt x="1687190" y="531056"/>
                </a:cubicBezTo>
                <a:cubicBezTo>
                  <a:pt x="1693068" y="525699"/>
                  <a:pt x="1699766" y="523020"/>
                  <a:pt x="1707281" y="523020"/>
                </a:cubicBezTo>
                <a:close/>
                <a:moveTo>
                  <a:pt x="3915965" y="512416"/>
                </a:moveTo>
                <a:lnTo>
                  <a:pt x="3915965" y="527819"/>
                </a:lnTo>
                <a:lnTo>
                  <a:pt x="4005262" y="527819"/>
                </a:lnTo>
                <a:lnTo>
                  <a:pt x="4005262" y="512416"/>
                </a:lnTo>
                <a:close/>
                <a:moveTo>
                  <a:pt x="2961977" y="505272"/>
                </a:moveTo>
                <a:lnTo>
                  <a:pt x="2961977" y="553939"/>
                </a:lnTo>
                <a:lnTo>
                  <a:pt x="3041004" y="553939"/>
                </a:lnTo>
                <a:lnTo>
                  <a:pt x="3041004" y="505272"/>
                </a:lnTo>
                <a:close/>
                <a:moveTo>
                  <a:pt x="1491927" y="490538"/>
                </a:moveTo>
                <a:lnTo>
                  <a:pt x="1491927" y="517327"/>
                </a:lnTo>
                <a:lnTo>
                  <a:pt x="1604441" y="517327"/>
                </a:lnTo>
                <a:lnTo>
                  <a:pt x="1604441" y="490538"/>
                </a:lnTo>
                <a:close/>
                <a:moveTo>
                  <a:pt x="1020365" y="490315"/>
                </a:moveTo>
                <a:cubicBezTo>
                  <a:pt x="1019026" y="490985"/>
                  <a:pt x="1017686" y="491654"/>
                  <a:pt x="1016347" y="492324"/>
                </a:cubicBezTo>
                <a:lnTo>
                  <a:pt x="1016347" y="515764"/>
                </a:lnTo>
                <a:lnTo>
                  <a:pt x="1119708" y="515764"/>
                </a:lnTo>
                <a:lnTo>
                  <a:pt x="1119708" y="490315"/>
                </a:lnTo>
                <a:close/>
                <a:moveTo>
                  <a:pt x="2945010" y="489868"/>
                </a:moveTo>
                <a:lnTo>
                  <a:pt x="3057971" y="489868"/>
                </a:lnTo>
                <a:lnTo>
                  <a:pt x="3057971" y="584300"/>
                </a:lnTo>
                <a:lnTo>
                  <a:pt x="3041004" y="584300"/>
                </a:lnTo>
                <a:lnTo>
                  <a:pt x="3041004" y="569343"/>
                </a:lnTo>
                <a:lnTo>
                  <a:pt x="2961977" y="569343"/>
                </a:lnTo>
                <a:lnTo>
                  <a:pt x="2961977" y="584523"/>
                </a:lnTo>
                <a:lnTo>
                  <a:pt x="2945010" y="584523"/>
                </a:lnTo>
                <a:close/>
                <a:moveTo>
                  <a:pt x="3915965" y="483171"/>
                </a:moveTo>
                <a:lnTo>
                  <a:pt x="3915965" y="498575"/>
                </a:lnTo>
                <a:lnTo>
                  <a:pt x="4005262" y="498575"/>
                </a:lnTo>
                <a:lnTo>
                  <a:pt x="4005262" y="483171"/>
                </a:lnTo>
                <a:close/>
                <a:moveTo>
                  <a:pt x="2144464" y="478706"/>
                </a:moveTo>
                <a:lnTo>
                  <a:pt x="2364134" y="478706"/>
                </a:lnTo>
                <a:lnTo>
                  <a:pt x="2364134" y="492547"/>
                </a:lnTo>
                <a:lnTo>
                  <a:pt x="2259210" y="492547"/>
                </a:lnTo>
                <a:lnTo>
                  <a:pt x="2254746" y="509960"/>
                </a:lnTo>
                <a:lnTo>
                  <a:pt x="2344266" y="509960"/>
                </a:lnTo>
                <a:lnTo>
                  <a:pt x="2344266" y="559966"/>
                </a:lnTo>
                <a:cubicBezTo>
                  <a:pt x="2344266" y="574700"/>
                  <a:pt x="2336899" y="582067"/>
                  <a:pt x="2322165" y="582067"/>
                </a:cubicBezTo>
                <a:cubicBezTo>
                  <a:pt x="2315021" y="582067"/>
                  <a:pt x="2307208" y="581918"/>
                  <a:pt x="2298724" y="581621"/>
                </a:cubicBezTo>
                <a:cubicBezTo>
                  <a:pt x="2298278" y="576710"/>
                  <a:pt x="2297236" y="570980"/>
                  <a:pt x="2295599" y="564431"/>
                </a:cubicBezTo>
                <a:cubicBezTo>
                  <a:pt x="2304380" y="565324"/>
                  <a:pt x="2311598" y="565771"/>
                  <a:pt x="2317253" y="565771"/>
                </a:cubicBezTo>
                <a:cubicBezTo>
                  <a:pt x="2323950" y="565771"/>
                  <a:pt x="2327299" y="562794"/>
                  <a:pt x="2327299" y="556841"/>
                </a:cubicBezTo>
                <a:lnTo>
                  <a:pt x="2327299" y="523801"/>
                </a:lnTo>
                <a:lnTo>
                  <a:pt x="2288902" y="523801"/>
                </a:lnTo>
                <a:lnTo>
                  <a:pt x="2288902" y="576933"/>
                </a:lnTo>
                <a:lnTo>
                  <a:pt x="2273052" y="576933"/>
                </a:lnTo>
                <a:lnTo>
                  <a:pt x="2273052" y="523801"/>
                </a:lnTo>
                <a:lnTo>
                  <a:pt x="2235993" y="523801"/>
                </a:lnTo>
                <a:lnTo>
                  <a:pt x="2235993" y="576933"/>
                </a:lnTo>
                <a:lnTo>
                  <a:pt x="2220143" y="576933"/>
                </a:lnTo>
                <a:lnTo>
                  <a:pt x="2220143" y="523801"/>
                </a:lnTo>
                <a:lnTo>
                  <a:pt x="2182415" y="523801"/>
                </a:lnTo>
                <a:lnTo>
                  <a:pt x="2182415" y="583184"/>
                </a:lnTo>
                <a:lnTo>
                  <a:pt x="2165449" y="583184"/>
                </a:lnTo>
                <a:lnTo>
                  <a:pt x="2165449" y="509960"/>
                </a:lnTo>
                <a:lnTo>
                  <a:pt x="2238226" y="509960"/>
                </a:lnTo>
                <a:lnTo>
                  <a:pt x="2241909" y="492547"/>
                </a:lnTo>
                <a:lnTo>
                  <a:pt x="2144464" y="492547"/>
                </a:lnTo>
                <a:close/>
                <a:moveTo>
                  <a:pt x="2713471" y="474465"/>
                </a:moveTo>
                <a:cubicBezTo>
                  <a:pt x="2720168" y="495077"/>
                  <a:pt x="2733451" y="512825"/>
                  <a:pt x="2753320" y="527708"/>
                </a:cubicBezTo>
                <a:cubicBezTo>
                  <a:pt x="2772593" y="511783"/>
                  <a:pt x="2786211" y="494035"/>
                  <a:pt x="2794173" y="474465"/>
                </a:cubicBezTo>
                <a:close/>
                <a:moveTo>
                  <a:pt x="3898552" y="468883"/>
                </a:moveTo>
                <a:lnTo>
                  <a:pt x="4022675" y="468883"/>
                </a:lnTo>
                <a:lnTo>
                  <a:pt x="4022675" y="555725"/>
                </a:lnTo>
                <a:cubicBezTo>
                  <a:pt x="4022675" y="571798"/>
                  <a:pt x="4014415" y="579909"/>
                  <a:pt x="3997895" y="580058"/>
                </a:cubicBezTo>
                <a:cubicBezTo>
                  <a:pt x="3989114" y="580207"/>
                  <a:pt x="3977878" y="580281"/>
                  <a:pt x="3964186" y="580281"/>
                </a:cubicBezTo>
                <a:cubicBezTo>
                  <a:pt x="3963441" y="575519"/>
                  <a:pt x="3962325" y="569789"/>
                  <a:pt x="3960837" y="563092"/>
                </a:cubicBezTo>
                <a:cubicBezTo>
                  <a:pt x="3973785" y="563985"/>
                  <a:pt x="3984352" y="564431"/>
                  <a:pt x="3992537" y="564431"/>
                </a:cubicBezTo>
                <a:cubicBezTo>
                  <a:pt x="4001020" y="564431"/>
                  <a:pt x="4005262" y="560562"/>
                  <a:pt x="4005262" y="552823"/>
                </a:cubicBezTo>
                <a:lnTo>
                  <a:pt x="4005262" y="541660"/>
                </a:lnTo>
                <a:lnTo>
                  <a:pt x="3915965" y="541660"/>
                </a:lnTo>
                <a:lnTo>
                  <a:pt x="3915965" y="582067"/>
                </a:lnTo>
                <a:lnTo>
                  <a:pt x="3898552" y="582067"/>
                </a:lnTo>
                <a:close/>
                <a:moveTo>
                  <a:pt x="2273944" y="453257"/>
                </a:moveTo>
                <a:lnTo>
                  <a:pt x="2326406" y="453257"/>
                </a:lnTo>
                <a:lnTo>
                  <a:pt x="2326406" y="465312"/>
                </a:lnTo>
                <a:lnTo>
                  <a:pt x="2273944" y="465312"/>
                </a:lnTo>
                <a:close/>
                <a:moveTo>
                  <a:pt x="2181968" y="453257"/>
                </a:moveTo>
                <a:lnTo>
                  <a:pt x="2234430" y="453257"/>
                </a:lnTo>
                <a:lnTo>
                  <a:pt x="2234430" y="465312"/>
                </a:lnTo>
                <a:lnTo>
                  <a:pt x="2181968" y="465312"/>
                </a:lnTo>
                <a:close/>
                <a:moveTo>
                  <a:pt x="1491927" y="448792"/>
                </a:moveTo>
                <a:lnTo>
                  <a:pt x="1491927" y="475358"/>
                </a:lnTo>
                <a:lnTo>
                  <a:pt x="1604441" y="475358"/>
                </a:lnTo>
                <a:lnTo>
                  <a:pt x="1604441" y="448792"/>
                </a:lnTo>
                <a:close/>
                <a:moveTo>
                  <a:pt x="2952600" y="448122"/>
                </a:moveTo>
                <a:lnTo>
                  <a:pt x="3050381" y="448122"/>
                </a:lnTo>
                <a:lnTo>
                  <a:pt x="3050381" y="463526"/>
                </a:lnTo>
                <a:lnTo>
                  <a:pt x="2952600" y="463526"/>
                </a:lnTo>
                <a:close/>
                <a:moveTo>
                  <a:pt x="141424" y="448122"/>
                </a:moveTo>
                <a:cubicBezTo>
                  <a:pt x="145144" y="477292"/>
                  <a:pt x="153107" y="501216"/>
                  <a:pt x="165311" y="519894"/>
                </a:cubicBezTo>
                <a:cubicBezTo>
                  <a:pt x="178259" y="502184"/>
                  <a:pt x="187300" y="478260"/>
                  <a:pt x="192434" y="448122"/>
                </a:cubicBezTo>
                <a:close/>
                <a:moveTo>
                  <a:pt x="1226343" y="444773"/>
                </a:moveTo>
                <a:cubicBezTo>
                  <a:pt x="1226343" y="466949"/>
                  <a:pt x="1226306" y="481311"/>
                  <a:pt x="1226232" y="487859"/>
                </a:cubicBezTo>
                <a:lnTo>
                  <a:pt x="1269206" y="487859"/>
                </a:lnTo>
                <a:lnTo>
                  <a:pt x="1269206" y="444773"/>
                </a:lnTo>
                <a:close/>
                <a:moveTo>
                  <a:pt x="3820641" y="440532"/>
                </a:moveTo>
                <a:lnTo>
                  <a:pt x="3864842" y="440532"/>
                </a:lnTo>
                <a:lnTo>
                  <a:pt x="3864842" y="544563"/>
                </a:lnTo>
                <a:cubicBezTo>
                  <a:pt x="3873177" y="538907"/>
                  <a:pt x="3881511" y="533028"/>
                  <a:pt x="3889846" y="526927"/>
                </a:cubicBezTo>
                <a:cubicBezTo>
                  <a:pt x="3890292" y="534368"/>
                  <a:pt x="3890813" y="540842"/>
                  <a:pt x="3891408" y="546349"/>
                </a:cubicBezTo>
                <a:cubicBezTo>
                  <a:pt x="3875335" y="557064"/>
                  <a:pt x="3861717" y="566738"/>
                  <a:pt x="3850555" y="575370"/>
                </a:cubicBezTo>
                <a:lnTo>
                  <a:pt x="3840286" y="560636"/>
                </a:lnTo>
                <a:cubicBezTo>
                  <a:pt x="3845346" y="555874"/>
                  <a:pt x="3847876" y="549400"/>
                  <a:pt x="3847876" y="541214"/>
                </a:cubicBezTo>
                <a:lnTo>
                  <a:pt x="3847876" y="456828"/>
                </a:lnTo>
                <a:lnTo>
                  <a:pt x="3820641" y="456828"/>
                </a:lnTo>
                <a:close/>
                <a:moveTo>
                  <a:pt x="2273944" y="428253"/>
                </a:moveTo>
                <a:lnTo>
                  <a:pt x="2326406" y="428253"/>
                </a:lnTo>
                <a:lnTo>
                  <a:pt x="2326406" y="440308"/>
                </a:lnTo>
                <a:lnTo>
                  <a:pt x="2273944" y="440308"/>
                </a:lnTo>
                <a:close/>
                <a:moveTo>
                  <a:pt x="2181968" y="428253"/>
                </a:moveTo>
                <a:lnTo>
                  <a:pt x="2234430" y="428253"/>
                </a:lnTo>
                <a:lnTo>
                  <a:pt x="2234430" y="440308"/>
                </a:lnTo>
                <a:lnTo>
                  <a:pt x="2181968" y="440308"/>
                </a:lnTo>
                <a:close/>
                <a:moveTo>
                  <a:pt x="1951546" y="427360"/>
                </a:moveTo>
                <a:cubicBezTo>
                  <a:pt x="1946783" y="448643"/>
                  <a:pt x="1941611" y="468288"/>
                  <a:pt x="1936030" y="486296"/>
                </a:cubicBezTo>
                <a:cubicBezTo>
                  <a:pt x="1945034" y="493440"/>
                  <a:pt x="1954559" y="501068"/>
                  <a:pt x="1964605" y="509179"/>
                </a:cubicBezTo>
                <a:cubicBezTo>
                  <a:pt x="1976362" y="488715"/>
                  <a:pt x="1983804" y="461442"/>
                  <a:pt x="1986929" y="427360"/>
                </a:cubicBezTo>
                <a:close/>
                <a:moveTo>
                  <a:pt x="2042517" y="407045"/>
                </a:moveTo>
                <a:lnTo>
                  <a:pt x="2042517" y="540098"/>
                </a:lnTo>
                <a:lnTo>
                  <a:pt x="2095648" y="540098"/>
                </a:lnTo>
                <a:lnTo>
                  <a:pt x="2095648" y="407045"/>
                </a:lnTo>
                <a:close/>
                <a:moveTo>
                  <a:pt x="349969" y="396107"/>
                </a:moveTo>
                <a:cubicBezTo>
                  <a:pt x="354434" y="444178"/>
                  <a:pt x="366415" y="481162"/>
                  <a:pt x="385911" y="507058"/>
                </a:cubicBezTo>
                <a:cubicBezTo>
                  <a:pt x="406449" y="479525"/>
                  <a:pt x="419844" y="442541"/>
                  <a:pt x="426095" y="396107"/>
                </a:cubicBezTo>
                <a:close/>
                <a:moveTo>
                  <a:pt x="2025104" y="390525"/>
                </a:moveTo>
                <a:lnTo>
                  <a:pt x="2113061" y="390525"/>
                </a:lnTo>
                <a:lnTo>
                  <a:pt x="2113061" y="573584"/>
                </a:lnTo>
                <a:lnTo>
                  <a:pt x="2095648" y="573584"/>
                </a:lnTo>
                <a:lnTo>
                  <a:pt x="2095648" y="556171"/>
                </a:lnTo>
                <a:lnTo>
                  <a:pt x="2042517" y="556171"/>
                </a:lnTo>
                <a:lnTo>
                  <a:pt x="2042517" y="575370"/>
                </a:lnTo>
                <a:lnTo>
                  <a:pt x="2025104" y="575370"/>
                </a:lnTo>
                <a:close/>
                <a:moveTo>
                  <a:pt x="4152304" y="390079"/>
                </a:moveTo>
                <a:lnTo>
                  <a:pt x="4152304" y="435844"/>
                </a:lnTo>
                <a:lnTo>
                  <a:pt x="4242940" y="435844"/>
                </a:lnTo>
                <a:lnTo>
                  <a:pt x="4242940" y="390079"/>
                </a:lnTo>
                <a:close/>
                <a:moveTo>
                  <a:pt x="491430" y="386954"/>
                </a:moveTo>
                <a:lnTo>
                  <a:pt x="508843" y="386954"/>
                </a:lnTo>
                <a:lnTo>
                  <a:pt x="508843" y="530945"/>
                </a:lnTo>
                <a:lnTo>
                  <a:pt x="491430" y="530945"/>
                </a:lnTo>
                <a:close/>
                <a:moveTo>
                  <a:pt x="567779" y="382489"/>
                </a:moveTo>
                <a:lnTo>
                  <a:pt x="684088" y="382489"/>
                </a:lnTo>
                <a:lnTo>
                  <a:pt x="684088" y="574924"/>
                </a:lnTo>
                <a:lnTo>
                  <a:pt x="666675" y="574924"/>
                </a:lnTo>
                <a:lnTo>
                  <a:pt x="666675" y="559743"/>
                </a:lnTo>
                <a:lnTo>
                  <a:pt x="560635" y="559743"/>
                </a:lnTo>
                <a:lnTo>
                  <a:pt x="560635" y="544116"/>
                </a:lnTo>
                <a:lnTo>
                  <a:pt x="666675" y="544116"/>
                </a:lnTo>
                <a:lnTo>
                  <a:pt x="666675" y="474465"/>
                </a:lnTo>
                <a:lnTo>
                  <a:pt x="573137" y="474465"/>
                </a:lnTo>
                <a:lnTo>
                  <a:pt x="573137" y="458838"/>
                </a:lnTo>
                <a:lnTo>
                  <a:pt x="666675" y="458838"/>
                </a:lnTo>
                <a:lnTo>
                  <a:pt x="666675" y="398562"/>
                </a:lnTo>
                <a:lnTo>
                  <a:pt x="567779" y="398562"/>
                </a:lnTo>
                <a:close/>
                <a:moveTo>
                  <a:pt x="318269" y="379363"/>
                </a:moveTo>
                <a:lnTo>
                  <a:pt x="445070" y="379363"/>
                </a:lnTo>
                <a:lnTo>
                  <a:pt x="445070" y="395660"/>
                </a:lnTo>
                <a:cubicBezTo>
                  <a:pt x="438075" y="447452"/>
                  <a:pt x="422299" y="489199"/>
                  <a:pt x="397743" y="520899"/>
                </a:cubicBezTo>
                <a:cubicBezTo>
                  <a:pt x="413816" y="537121"/>
                  <a:pt x="435099" y="550516"/>
                  <a:pt x="461590" y="561083"/>
                </a:cubicBezTo>
                <a:cubicBezTo>
                  <a:pt x="455190" y="568077"/>
                  <a:pt x="450205" y="574254"/>
                  <a:pt x="446633" y="579612"/>
                </a:cubicBezTo>
                <a:cubicBezTo>
                  <a:pt x="421034" y="566366"/>
                  <a:pt x="400645" y="551632"/>
                  <a:pt x="385465" y="535410"/>
                </a:cubicBezTo>
                <a:cubicBezTo>
                  <a:pt x="368498" y="553120"/>
                  <a:pt x="344834" y="569640"/>
                  <a:pt x="314474" y="584969"/>
                </a:cubicBezTo>
                <a:cubicBezTo>
                  <a:pt x="311199" y="579612"/>
                  <a:pt x="307032" y="573956"/>
                  <a:pt x="301972" y="568003"/>
                </a:cubicBezTo>
                <a:cubicBezTo>
                  <a:pt x="333375" y="553269"/>
                  <a:pt x="357336" y="537642"/>
                  <a:pt x="373856" y="521122"/>
                </a:cubicBezTo>
                <a:cubicBezTo>
                  <a:pt x="351383" y="492845"/>
                  <a:pt x="337467" y="451173"/>
                  <a:pt x="332110" y="396107"/>
                </a:cubicBezTo>
                <a:lnTo>
                  <a:pt x="318269" y="396107"/>
                </a:lnTo>
                <a:close/>
                <a:moveTo>
                  <a:pt x="4135338" y="375122"/>
                </a:moveTo>
                <a:lnTo>
                  <a:pt x="4259907" y="375122"/>
                </a:lnTo>
                <a:lnTo>
                  <a:pt x="4259907" y="459284"/>
                </a:lnTo>
                <a:lnTo>
                  <a:pt x="4242940" y="459284"/>
                </a:lnTo>
                <a:lnTo>
                  <a:pt x="4242940" y="450801"/>
                </a:lnTo>
                <a:lnTo>
                  <a:pt x="4205436" y="450801"/>
                </a:lnTo>
                <a:lnTo>
                  <a:pt x="4205436" y="480939"/>
                </a:lnTo>
                <a:lnTo>
                  <a:pt x="4279106" y="480939"/>
                </a:lnTo>
                <a:lnTo>
                  <a:pt x="4279106" y="496119"/>
                </a:lnTo>
                <a:lnTo>
                  <a:pt x="4218384" y="496119"/>
                </a:lnTo>
                <a:cubicBezTo>
                  <a:pt x="4232076" y="518890"/>
                  <a:pt x="4252912" y="536824"/>
                  <a:pt x="4280892" y="549920"/>
                </a:cubicBezTo>
                <a:cubicBezTo>
                  <a:pt x="4276278" y="556320"/>
                  <a:pt x="4272558" y="561827"/>
                  <a:pt x="4269730" y="566440"/>
                </a:cubicBezTo>
                <a:cubicBezTo>
                  <a:pt x="4241750" y="549474"/>
                  <a:pt x="4220318" y="526554"/>
                  <a:pt x="4205436" y="497682"/>
                </a:cubicBezTo>
                <a:lnTo>
                  <a:pt x="4205436" y="584077"/>
                </a:lnTo>
                <a:lnTo>
                  <a:pt x="4189139" y="584077"/>
                </a:lnTo>
                <a:lnTo>
                  <a:pt x="4189139" y="496789"/>
                </a:lnTo>
                <a:cubicBezTo>
                  <a:pt x="4171131" y="529233"/>
                  <a:pt x="4148584" y="553939"/>
                  <a:pt x="4121496" y="570905"/>
                </a:cubicBezTo>
                <a:cubicBezTo>
                  <a:pt x="4118074" y="566738"/>
                  <a:pt x="4113906" y="562199"/>
                  <a:pt x="4108995" y="557287"/>
                </a:cubicBezTo>
                <a:cubicBezTo>
                  <a:pt x="4135486" y="542702"/>
                  <a:pt x="4156992" y="522313"/>
                  <a:pt x="4173512" y="496119"/>
                </a:cubicBezTo>
                <a:lnTo>
                  <a:pt x="4115022" y="496119"/>
                </a:lnTo>
                <a:lnTo>
                  <a:pt x="4115022" y="480939"/>
                </a:lnTo>
                <a:lnTo>
                  <a:pt x="4189139" y="480939"/>
                </a:lnTo>
                <a:lnTo>
                  <a:pt x="4189139" y="450801"/>
                </a:lnTo>
                <a:lnTo>
                  <a:pt x="4152304" y="450801"/>
                </a:lnTo>
                <a:lnTo>
                  <a:pt x="4152304" y="460847"/>
                </a:lnTo>
                <a:lnTo>
                  <a:pt x="4135338" y="460847"/>
                </a:lnTo>
                <a:close/>
                <a:moveTo>
                  <a:pt x="2163216" y="374675"/>
                </a:moveTo>
                <a:lnTo>
                  <a:pt x="2343596" y="374675"/>
                </a:lnTo>
                <a:lnTo>
                  <a:pt x="2343596" y="388516"/>
                </a:lnTo>
                <a:lnTo>
                  <a:pt x="2262112" y="388516"/>
                </a:lnTo>
                <a:lnTo>
                  <a:pt x="2262112" y="401464"/>
                </a:lnTo>
                <a:lnTo>
                  <a:pt x="2356544" y="401464"/>
                </a:lnTo>
                <a:lnTo>
                  <a:pt x="2356544" y="442987"/>
                </a:lnTo>
                <a:lnTo>
                  <a:pt x="2339354" y="442987"/>
                </a:lnTo>
                <a:lnTo>
                  <a:pt x="2339354" y="415305"/>
                </a:lnTo>
                <a:lnTo>
                  <a:pt x="2262112" y="415305"/>
                </a:lnTo>
                <a:lnTo>
                  <a:pt x="2262112" y="468437"/>
                </a:lnTo>
                <a:lnTo>
                  <a:pt x="2246262" y="468437"/>
                </a:lnTo>
                <a:lnTo>
                  <a:pt x="2246262" y="415305"/>
                </a:lnTo>
                <a:lnTo>
                  <a:pt x="2169244" y="415305"/>
                </a:lnTo>
                <a:lnTo>
                  <a:pt x="2169244" y="442987"/>
                </a:lnTo>
                <a:lnTo>
                  <a:pt x="2152054" y="442987"/>
                </a:lnTo>
                <a:lnTo>
                  <a:pt x="2152054" y="401464"/>
                </a:lnTo>
                <a:lnTo>
                  <a:pt x="2246262" y="401464"/>
                </a:lnTo>
                <a:lnTo>
                  <a:pt x="2246262" y="388516"/>
                </a:lnTo>
                <a:lnTo>
                  <a:pt x="2163216" y="388516"/>
                </a:lnTo>
                <a:close/>
                <a:moveTo>
                  <a:pt x="211633" y="372220"/>
                </a:moveTo>
                <a:lnTo>
                  <a:pt x="217661" y="388740"/>
                </a:lnTo>
                <a:cubicBezTo>
                  <a:pt x="175542" y="393502"/>
                  <a:pt x="141386" y="396107"/>
                  <a:pt x="115193" y="396553"/>
                </a:cubicBezTo>
                <a:lnTo>
                  <a:pt x="115193" y="433388"/>
                </a:lnTo>
                <a:lnTo>
                  <a:pt x="209401" y="433388"/>
                </a:lnTo>
                <a:lnTo>
                  <a:pt x="209401" y="446783"/>
                </a:lnTo>
                <a:cubicBezTo>
                  <a:pt x="203448" y="482501"/>
                  <a:pt x="192062" y="511151"/>
                  <a:pt x="175245" y="532731"/>
                </a:cubicBezTo>
                <a:cubicBezTo>
                  <a:pt x="186109" y="544116"/>
                  <a:pt x="201959" y="554534"/>
                  <a:pt x="222795" y="563985"/>
                </a:cubicBezTo>
                <a:cubicBezTo>
                  <a:pt x="217438" y="570087"/>
                  <a:pt x="212898" y="575593"/>
                  <a:pt x="209178" y="580505"/>
                </a:cubicBezTo>
                <a:cubicBezTo>
                  <a:pt x="189904" y="568747"/>
                  <a:pt x="174984" y="557064"/>
                  <a:pt x="164418" y="545456"/>
                </a:cubicBezTo>
                <a:cubicBezTo>
                  <a:pt x="152139" y="558180"/>
                  <a:pt x="135210" y="570756"/>
                  <a:pt x="113630" y="583184"/>
                </a:cubicBezTo>
                <a:cubicBezTo>
                  <a:pt x="110505" y="577975"/>
                  <a:pt x="106858" y="572691"/>
                  <a:pt x="102691" y="567333"/>
                </a:cubicBezTo>
                <a:cubicBezTo>
                  <a:pt x="125090" y="556469"/>
                  <a:pt x="142354" y="544897"/>
                  <a:pt x="154483" y="532619"/>
                </a:cubicBezTo>
                <a:cubicBezTo>
                  <a:pt x="139675" y="511858"/>
                  <a:pt x="130113" y="483692"/>
                  <a:pt x="125797" y="448122"/>
                </a:cubicBezTo>
                <a:lnTo>
                  <a:pt x="115193" y="448122"/>
                </a:lnTo>
                <a:lnTo>
                  <a:pt x="115193" y="482278"/>
                </a:lnTo>
                <a:cubicBezTo>
                  <a:pt x="115193" y="523652"/>
                  <a:pt x="105593" y="557362"/>
                  <a:pt x="86394" y="583407"/>
                </a:cubicBezTo>
                <a:cubicBezTo>
                  <a:pt x="82823" y="578198"/>
                  <a:pt x="79102" y="573435"/>
                  <a:pt x="75232" y="569119"/>
                </a:cubicBezTo>
                <a:cubicBezTo>
                  <a:pt x="84757" y="554088"/>
                  <a:pt x="91231" y="539577"/>
                  <a:pt x="94654" y="525587"/>
                </a:cubicBezTo>
                <a:cubicBezTo>
                  <a:pt x="97929" y="512044"/>
                  <a:pt x="99566" y="493663"/>
                  <a:pt x="99566" y="470446"/>
                </a:cubicBezTo>
                <a:lnTo>
                  <a:pt x="99566" y="381596"/>
                </a:lnTo>
                <a:cubicBezTo>
                  <a:pt x="143024" y="380852"/>
                  <a:pt x="180379" y="377726"/>
                  <a:pt x="211633" y="372220"/>
                </a:cubicBezTo>
                <a:close/>
                <a:moveTo>
                  <a:pt x="1402928" y="371996"/>
                </a:moveTo>
                <a:lnTo>
                  <a:pt x="1408956" y="388963"/>
                </a:lnTo>
                <a:cubicBezTo>
                  <a:pt x="1371748" y="393130"/>
                  <a:pt x="1343025" y="395809"/>
                  <a:pt x="1322784" y="396999"/>
                </a:cubicBezTo>
                <a:lnTo>
                  <a:pt x="1322784" y="446783"/>
                </a:lnTo>
                <a:lnTo>
                  <a:pt x="1413197" y="446783"/>
                </a:lnTo>
                <a:lnTo>
                  <a:pt x="1413197" y="462186"/>
                </a:lnTo>
                <a:lnTo>
                  <a:pt x="1378595" y="462186"/>
                </a:lnTo>
                <a:lnTo>
                  <a:pt x="1378595" y="582737"/>
                </a:lnTo>
                <a:lnTo>
                  <a:pt x="1361851" y="582737"/>
                </a:lnTo>
                <a:lnTo>
                  <a:pt x="1361851" y="462186"/>
                </a:lnTo>
                <a:lnTo>
                  <a:pt x="1322784" y="462186"/>
                </a:lnTo>
                <a:lnTo>
                  <a:pt x="1322784" y="474688"/>
                </a:lnTo>
                <a:cubicBezTo>
                  <a:pt x="1322784" y="521569"/>
                  <a:pt x="1309762" y="558404"/>
                  <a:pt x="1283717" y="585193"/>
                </a:cubicBezTo>
                <a:cubicBezTo>
                  <a:pt x="1279401" y="580133"/>
                  <a:pt x="1275159" y="575221"/>
                  <a:pt x="1270992" y="570459"/>
                </a:cubicBezTo>
                <a:cubicBezTo>
                  <a:pt x="1294507" y="546349"/>
                  <a:pt x="1306264" y="514276"/>
                  <a:pt x="1306264" y="474241"/>
                </a:cubicBezTo>
                <a:lnTo>
                  <a:pt x="1306264" y="381819"/>
                </a:lnTo>
                <a:cubicBezTo>
                  <a:pt x="1341685" y="380480"/>
                  <a:pt x="1373906" y="377205"/>
                  <a:pt x="1402928" y="371996"/>
                </a:cubicBezTo>
                <a:close/>
                <a:moveTo>
                  <a:pt x="1287735" y="371327"/>
                </a:moveTo>
                <a:lnTo>
                  <a:pt x="1293539" y="388070"/>
                </a:lnTo>
                <a:cubicBezTo>
                  <a:pt x="1271513" y="391344"/>
                  <a:pt x="1249114" y="393800"/>
                  <a:pt x="1226343" y="395437"/>
                </a:cubicBezTo>
                <a:lnTo>
                  <a:pt x="1226343" y="430039"/>
                </a:lnTo>
                <a:lnTo>
                  <a:pt x="1284833" y="430039"/>
                </a:lnTo>
                <a:lnTo>
                  <a:pt x="1284833" y="512416"/>
                </a:lnTo>
                <a:lnTo>
                  <a:pt x="1269206" y="512416"/>
                </a:lnTo>
                <a:lnTo>
                  <a:pt x="1269206" y="502593"/>
                </a:lnTo>
                <a:lnTo>
                  <a:pt x="1225451" y="502593"/>
                </a:lnTo>
                <a:cubicBezTo>
                  <a:pt x="1222995" y="536675"/>
                  <a:pt x="1215181" y="563687"/>
                  <a:pt x="1202010" y="583630"/>
                </a:cubicBezTo>
                <a:cubicBezTo>
                  <a:pt x="1197992" y="578719"/>
                  <a:pt x="1193899" y="574179"/>
                  <a:pt x="1189732" y="570012"/>
                </a:cubicBezTo>
                <a:cubicBezTo>
                  <a:pt x="1203424" y="551260"/>
                  <a:pt x="1210270" y="520452"/>
                  <a:pt x="1210270" y="477590"/>
                </a:cubicBezTo>
                <a:lnTo>
                  <a:pt x="1210270" y="380480"/>
                </a:lnTo>
                <a:cubicBezTo>
                  <a:pt x="1234975" y="380033"/>
                  <a:pt x="1260797" y="376982"/>
                  <a:pt x="1287735" y="371327"/>
                </a:cubicBezTo>
                <a:close/>
                <a:moveTo>
                  <a:pt x="3845867" y="370210"/>
                </a:moveTo>
                <a:cubicBezTo>
                  <a:pt x="3858071" y="382266"/>
                  <a:pt x="3868861" y="393502"/>
                  <a:pt x="3878237" y="403920"/>
                </a:cubicBezTo>
                <a:lnTo>
                  <a:pt x="3862610" y="416868"/>
                </a:lnTo>
                <a:cubicBezTo>
                  <a:pt x="3852341" y="403622"/>
                  <a:pt x="3842295" y="391865"/>
                  <a:pt x="3832472" y="381596"/>
                </a:cubicBezTo>
                <a:close/>
                <a:moveTo>
                  <a:pt x="3437110" y="367308"/>
                </a:moveTo>
                <a:lnTo>
                  <a:pt x="3456756" y="367308"/>
                </a:lnTo>
                <a:cubicBezTo>
                  <a:pt x="3455937" y="383233"/>
                  <a:pt x="3454375" y="398413"/>
                  <a:pt x="3452068" y="412850"/>
                </a:cubicBezTo>
                <a:cubicBezTo>
                  <a:pt x="3470522" y="487264"/>
                  <a:pt x="3505200" y="536228"/>
                  <a:pt x="3556099" y="559743"/>
                </a:cubicBezTo>
                <a:cubicBezTo>
                  <a:pt x="3549848" y="566589"/>
                  <a:pt x="3544341" y="573063"/>
                  <a:pt x="3539579" y="579165"/>
                </a:cubicBezTo>
                <a:cubicBezTo>
                  <a:pt x="3495377" y="554162"/>
                  <a:pt x="3463862" y="509923"/>
                  <a:pt x="3445036" y="446448"/>
                </a:cubicBezTo>
                <a:cubicBezTo>
                  <a:pt x="3428739" y="507765"/>
                  <a:pt x="3396480" y="552823"/>
                  <a:pt x="3348260" y="581621"/>
                </a:cubicBezTo>
                <a:cubicBezTo>
                  <a:pt x="3344242" y="576114"/>
                  <a:pt x="3339554" y="570459"/>
                  <a:pt x="3334196" y="564654"/>
                </a:cubicBezTo>
                <a:cubicBezTo>
                  <a:pt x="3399085" y="527150"/>
                  <a:pt x="3433390" y="461368"/>
                  <a:pt x="3437110" y="367308"/>
                </a:cubicBezTo>
                <a:close/>
                <a:moveTo>
                  <a:pt x="2769616" y="366192"/>
                </a:moveTo>
                <a:cubicBezTo>
                  <a:pt x="2784202" y="375419"/>
                  <a:pt x="2798192" y="385019"/>
                  <a:pt x="2811586" y="394990"/>
                </a:cubicBezTo>
                <a:lnTo>
                  <a:pt x="2799531" y="409501"/>
                </a:lnTo>
                <a:cubicBezTo>
                  <a:pt x="2786583" y="398488"/>
                  <a:pt x="2773337" y="388219"/>
                  <a:pt x="2759794" y="378694"/>
                </a:cubicBezTo>
                <a:close/>
                <a:moveTo>
                  <a:pt x="3230016" y="365969"/>
                </a:moveTo>
                <a:lnTo>
                  <a:pt x="3247429" y="365969"/>
                </a:lnTo>
                <a:lnTo>
                  <a:pt x="3247429" y="421445"/>
                </a:lnTo>
                <a:lnTo>
                  <a:pt x="3305472" y="408162"/>
                </a:lnTo>
                <a:cubicBezTo>
                  <a:pt x="3304430" y="441201"/>
                  <a:pt x="3303612" y="464047"/>
                  <a:pt x="3303016" y="476697"/>
                </a:cubicBezTo>
                <a:cubicBezTo>
                  <a:pt x="3302272" y="489943"/>
                  <a:pt x="3300114" y="498649"/>
                  <a:pt x="3296542" y="502816"/>
                </a:cubicBezTo>
                <a:cubicBezTo>
                  <a:pt x="3292524" y="507877"/>
                  <a:pt x="3285380" y="510407"/>
                  <a:pt x="3275111" y="510407"/>
                </a:cubicBezTo>
                <a:cubicBezTo>
                  <a:pt x="3270498" y="510407"/>
                  <a:pt x="3264619" y="510258"/>
                  <a:pt x="3257475" y="509960"/>
                </a:cubicBezTo>
                <a:cubicBezTo>
                  <a:pt x="3256582" y="504305"/>
                  <a:pt x="3255466" y="498203"/>
                  <a:pt x="3254126" y="491654"/>
                </a:cubicBezTo>
                <a:cubicBezTo>
                  <a:pt x="3260526" y="492398"/>
                  <a:pt x="3266926" y="492919"/>
                  <a:pt x="3273325" y="493217"/>
                </a:cubicBezTo>
                <a:cubicBezTo>
                  <a:pt x="3281362" y="493663"/>
                  <a:pt x="3285529" y="487859"/>
                  <a:pt x="3285827" y="475804"/>
                </a:cubicBezTo>
                <a:cubicBezTo>
                  <a:pt x="3286571" y="463302"/>
                  <a:pt x="3287092" y="447675"/>
                  <a:pt x="3287390" y="428923"/>
                </a:cubicBezTo>
                <a:lnTo>
                  <a:pt x="3247429" y="438188"/>
                </a:lnTo>
                <a:lnTo>
                  <a:pt x="3247429" y="537196"/>
                </a:lnTo>
                <a:lnTo>
                  <a:pt x="3230016" y="537196"/>
                </a:lnTo>
                <a:lnTo>
                  <a:pt x="3230016" y="442318"/>
                </a:lnTo>
                <a:lnTo>
                  <a:pt x="3192512" y="451024"/>
                </a:lnTo>
                <a:lnTo>
                  <a:pt x="3192512" y="541214"/>
                </a:lnTo>
                <a:cubicBezTo>
                  <a:pt x="3192512" y="553716"/>
                  <a:pt x="3198688" y="559966"/>
                  <a:pt x="3211041" y="559966"/>
                </a:cubicBezTo>
                <a:lnTo>
                  <a:pt x="3273102" y="559966"/>
                </a:lnTo>
                <a:cubicBezTo>
                  <a:pt x="3286645" y="559966"/>
                  <a:pt x="3294384" y="554981"/>
                  <a:pt x="3296319" y="545009"/>
                </a:cubicBezTo>
                <a:cubicBezTo>
                  <a:pt x="3298254" y="535484"/>
                  <a:pt x="3299891" y="523950"/>
                  <a:pt x="3301230" y="510407"/>
                </a:cubicBezTo>
                <a:cubicBezTo>
                  <a:pt x="3307481" y="512788"/>
                  <a:pt x="3313658" y="514871"/>
                  <a:pt x="3319760" y="516657"/>
                </a:cubicBezTo>
                <a:cubicBezTo>
                  <a:pt x="3317825" y="530796"/>
                  <a:pt x="3315667" y="542702"/>
                  <a:pt x="3313286" y="552376"/>
                </a:cubicBezTo>
                <a:cubicBezTo>
                  <a:pt x="3309565" y="568747"/>
                  <a:pt x="3297138" y="576933"/>
                  <a:pt x="3276004" y="576933"/>
                </a:cubicBezTo>
                <a:lnTo>
                  <a:pt x="3207469" y="576933"/>
                </a:lnTo>
                <a:cubicBezTo>
                  <a:pt x="3185889" y="576933"/>
                  <a:pt x="3175099" y="566217"/>
                  <a:pt x="3175099" y="544786"/>
                </a:cubicBezTo>
                <a:lnTo>
                  <a:pt x="3175099" y="455042"/>
                </a:lnTo>
                <a:lnTo>
                  <a:pt x="3155007" y="459731"/>
                </a:lnTo>
                <a:lnTo>
                  <a:pt x="3152105" y="443211"/>
                </a:lnTo>
                <a:lnTo>
                  <a:pt x="3175099" y="437964"/>
                </a:lnTo>
                <a:lnTo>
                  <a:pt x="3175099" y="392088"/>
                </a:lnTo>
                <a:lnTo>
                  <a:pt x="3192512" y="392088"/>
                </a:lnTo>
                <a:lnTo>
                  <a:pt x="3192512" y="434058"/>
                </a:lnTo>
                <a:lnTo>
                  <a:pt x="3230016" y="425463"/>
                </a:lnTo>
                <a:close/>
                <a:moveTo>
                  <a:pt x="54917" y="365746"/>
                </a:moveTo>
                <a:lnTo>
                  <a:pt x="70544" y="365746"/>
                </a:lnTo>
                <a:lnTo>
                  <a:pt x="70544" y="432495"/>
                </a:lnTo>
                <a:lnTo>
                  <a:pt x="89297" y="432495"/>
                </a:lnTo>
                <a:lnTo>
                  <a:pt x="89297" y="446336"/>
                </a:lnTo>
                <a:lnTo>
                  <a:pt x="31700" y="446336"/>
                </a:lnTo>
                <a:lnTo>
                  <a:pt x="31700" y="481832"/>
                </a:lnTo>
                <a:lnTo>
                  <a:pt x="71884" y="481832"/>
                </a:lnTo>
                <a:lnTo>
                  <a:pt x="71884" y="580281"/>
                </a:lnTo>
                <a:lnTo>
                  <a:pt x="56257" y="580281"/>
                </a:lnTo>
                <a:lnTo>
                  <a:pt x="56257" y="495673"/>
                </a:lnTo>
                <a:lnTo>
                  <a:pt x="31588" y="495673"/>
                </a:lnTo>
                <a:cubicBezTo>
                  <a:pt x="30844" y="531317"/>
                  <a:pt x="24631" y="560562"/>
                  <a:pt x="12948" y="583407"/>
                </a:cubicBezTo>
                <a:cubicBezTo>
                  <a:pt x="9674" y="579240"/>
                  <a:pt x="5358" y="574924"/>
                  <a:pt x="0" y="570459"/>
                </a:cubicBezTo>
                <a:cubicBezTo>
                  <a:pt x="10715" y="551855"/>
                  <a:pt x="16073" y="523578"/>
                  <a:pt x="16073" y="485627"/>
                </a:cubicBezTo>
                <a:lnTo>
                  <a:pt x="16073" y="371550"/>
                </a:lnTo>
                <a:lnTo>
                  <a:pt x="31700" y="371550"/>
                </a:lnTo>
                <a:lnTo>
                  <a:pt x="31700" y="432495"/>
                </a:lnTo>
                <a:lnTo>
                  <a:pt x="54917" y="432495"/>
                </a:lnTo>
                <a:close/>
                <a:moveTo>
                  <a:pt x="4103414" y="365299"/>
                </a:moveTo>
                <a:lnTo>
                  <a:pt x="4119934" y="370210"/>
                </a:lnTo>
                <a:cubicBezTo>
                  <a:pt x="4113832" y="389856"/>
                  <a:pt x="4107209" y="408236"/>
                  <a:pt x="4100066" y="425351"/>
                </a:cubicBezTo>
                <a:lnTo>
                  <a:pt x="4100066" y="582960"/>
                </a:lnTo>
                <a:lnTo>
                  <a:pt x="4083992" y="582960"/>
                </a:lnTo>
                <a:lnTo>
                  <a:pt x="4083992" y="459061"/>
                </a:lnTo>
                <a:cubicBezTo>
                  <a:pt x="4077592" y="470818"/>
                  <a:pt x="4070895" y="481757"/>
                  <a:pt x="4063900" y="491877"/>
                </a:cubicBezTo>
                <a:cubicBezTo>
                  <a:pt x="4061817" y="485627"/>
                  <a:pt x="4059510" y="479525"/>
                  <a:pt x="4056980" y="473572"/>
                </a:cubicBezTo>
                <a:cubicBezTo>
                  <a:pt x="4076923" y="443806"/>
                  <a:pt x="4092401" y="407715"/>
                  <a:pt x="4103414" y="365299"/>
                </a:cubicBezTo>
                <a:close/>
                <a:moveTo>
                  <a:pt x="2994347" y="365299"/>
                </a:moveTo>
                <a:lnTo>
                  <a:pt x="3014216" y="365299"/>
                </a:lnTo>
                <a:lnTo>
                  <a:pt x="3009528" y="372889"/>
                </a:lnTo>
                <a:cubicBezTo>
                  <a:pt x="3026940" y="401316"/>
                  <a:pt x="3050827" y="424830"/>
                  <a:pt x="3081188" y="443434"/>
                </a:cubicBezTo>
                <a:cubicBezTo>
                  <a:pt x="3076872" y="447899"/>
                  <a:pt x="3072556" y="452736"/>
                  <a:pt x="3068240" y="457945"/>
                </a:cubicBezTo>
                <a:cubicBezTo>
                  <a:pt x="3039070" y="437258"/>
                  <a:pt x="3016374" y="413966"/>
                  <a:pt x="3000151" y="388070"/>
                </a:cubicBezTo>
                <a:cubicBezTo>
                  <a:pt x="2983929" y="415454"/>
                  <a:pt x="2962870" y="439713"/>
                  <a:pt x="2936974" y="460847"/>
                </a:cubicBezTo>
                <a:cubicBezTo>
                  <a:pt x="2934146" y="457573"/>
                  <a:pt x="2929830" y="453405"/>
                  <a:pt x="2924026" y="448345"/>
                </a:cubicBezTo>
                <a:cubicBezTo>
                  <a:pt x="2954089" y="425426"/>
                  <a:pt x="2977529" y="397744"/>
                  <a:pt x="2994347" y="365299"/>
                </a:cubicBezTo>
                <a:close/>
                <a:moveTo>
                  <a:pt x="2899246" y="365299"/>
                </a:moveTo>
                <a:lnTo>
                  <a:pt x="2916882" y="371550"/>
                </a:lnTo>
                <a:cubicBezTo>
                  <a:pt x="2902297" y="399678"/>
                  <a:pt x="2888902" y="422747"/>
                  <a:pt x="2876698" y="440755"/>
                </a:cubicBezTo>
                <a:cubicBezTo>
                  <a:pt x="2885628" y="440606"/>
                  <a:pt x="2894483" y="440457"/>
                  <a:pt x="2903264" y="440308"/>
                </a:cubicBezTo>
                <a:cubicBezTo>
                  <a:pt x="2908622" y="431081"/>
                  <a:pt x="2914203" y="420886"/>
                  <a:pt x="2920007" y="409724"/>
                </a:cubicBezTo>
                <a:lnTo>
                  <a:pt x="2936750" y="416868"/>
                </a:lnTo>
                <a:cubicBezTo>
                  <a:pt x="2915914" y="451396"/>
                  <a:pt x="2898650" y="478334"/>
                  <a:pt x="2884958" y="497682"/>
                </a:cubicBezTo>
                <a:cubicBezTo>
                  <a:pt x="2885554" y="497682"/>
                  <a:pt x="2900957" y="496491"/>
                  <a:pt x="2931169" y="494110"/>
                </a:cubicBezTo>
                <a:cubicBezTo>
                  <a:pt x="2930425" y="498724"/>
                  <a:pt x="2929756" y="503560"/>
                  <a:pt x="2929160" y="508621"/>
                </a:cubicBezTo>
                <a:cubicBezTo>
                  <a:pt x="2904306" y="510853"/>
                  <a:pt x="2883098" y="512937"/>
                  <a:pt x="2865536" y="514871"/>
                </a:cubicBezTo>
                <a:lnTo>
                  <a:pt x="2861964" y="500584"/>
                </a:lnTo>
                <a:cubicBezTo>
                  <a:pt x="2870894" y="492101"/>
                  <a:pt x="2882130" y="476474"/>
                  <a:pt x="2895674" y="453703"/>
                </a:cubicBezTo>
                <a:cubicBezTo>
                  <a:pt x="2886298" y="454298"/>
                  <a:pt x="2875061" y="455117"/>
                  <a:pt x="2861964" y="456159"/>
                </a:cubicBezTo>
                <a:lnTo>
                  <a:pt x="2857276" y="442094"/>
                </a:lnTo>
                <a:cubicBezTo>
                  <a:pt x="2870076" y="427509"/>
                  <a:pt x="2884065" y="401911"/>
                  <a:pt x="2899246" y="365299"/>
                </a:cubicBezTo>
                <a:close/>
                <a:moveTo>
                  <a:pt x="537418" y="365076"/>
                </a:moveTo>
                <a:lnTo>
                  <a:pt x="555054" y="365076"/>
                </a:lnTo>
                <a:lnTo>
                  <a:pt x="555054" y="455935"/>
                </a:lnTo>
                <a:cubicBezTo>
                  <a:pt x="555203" y="518741"/>
                  <a:pt x="542404" y="561678"/>
                  <a:pt x="516657" y="584746"/>
                </a:cubicBezTo>
                <a:cubicBezTo>
                  <a:pt x="513085" y="580133"/>
                  <a:pt x="508620" y="575147"/>
                  <a:pt x="503262" y="569789"/>
                </a:cubicBezTo>
                <a:cubicBezTo>
                  <a:pt x="526033" y="548358"/>
                  <a:pt x="537418" y="512788"/>
                  <a:pt x="537418" y="463079"/>
                </a:cubicBezTo>
                <a:close/>
                <a:moveTo>
                  <a:pt x="274290" y="364853"/>
                </a:moveTo>
                <a:lnTo>
                  <a:pt x="291256" y="364853"/>
                </a:lnTo>
                <a:lnTo>
                  <a:pt x="291256" y="412180"/>
                </a:lnTo>
                <a:lnTo>
                  <a:pt x="322733" y="412180"/>
                </a:lnTo>
                <a:lnTo>
                  <a:pt x="322733" y="427807"/>
                </a:lnTo>
                <a:lnTo>
                  <a:pt x="291256" y="427807"/>
                </a:lnTo>
                <a:lnTo>
                  <a:pt x="291256" y="457275"/>
                </a:lnTo>
                <a:lnTo>
                  <a:pt x="300856" y="448345"/>
                </a:lnTo>
                <a:cubicBezTo>
                  <a:pt x="314250" y="460996"/>
                  <a:pt x="325040" y="472232"/>
                  <a:pt x="333226" y="482055"/>
                </a:cubicBezTo>
                <a:lnTo>
                  <a:pt x="319831" y="494556"/>
                </a:lnTo>
                <a:cubicBezTo>
                  <a:pt x="309860" y="481906"/>
                  <a:pt x="300335" y="470818"/>
                  <a:pt x="291256" y="461293"/>
                </a:cubicBezTo>
                <a:lnTo>
                  <a:pt x="291256" y="584300"/>
                </a:lnTo>
                <a:lnTo>
                  <a:pt x="274290" y="584300"/>
                </a:lnTo>
                <a:lnTo>
                  <a:pt x="274290" y="461963"/>
                </a:lnTo>
                <a:cubicBezTo>
                  <a:pt x="266253" y="486966"/>
                  <a:pt x="256431" y="508100"/>
                  <a:pt x="244822" y="525364"/>
                </a:cubicBezTo>
                <a:cubicBezTo>
                  <a:pt x="242738" y="518964"/>
                  <a:pt x="240208" y="512416"/>
                  <a:pt x="237232" y="505718"/>
                </a:cubicBezTo>
                <a:cubicBezTo>
                  <a:pt x="252412" y="482501"/>
                  <a:pt x="263797" y="456531"/>
                  <a:pt x="271388" y="427807"/>
                </a:cubicBezTo>
                <a:lnTo>
                  <a:pt x="239464" y="427807"/>
                </a:lnTo>
                <a:lnTo>
                  <a:pt x="239464" y="412180"/>
                </a:lnTo>
                <a:lnTo>
                  <a:pt x="274290" y="412180"/>
                </a:lnTo>
                <a:close/>
                <a:moveTo>
                  <a:pt x="2525687" y="364629"/>
                </a:moveTo>
                <a:lnTo>
                  <a:pt x="2542877" y="364629"/>
                </a:lnTo>
                <a:cubicBezTo>
                  <a:pt x="2540347" y="376312"/>
                  <a:pt x="2537742" y="387698"/>
                  <a:pt x="2535063" y="398785"/>
                </a:cubicBezTo>
                <a:lnTo>
                  <a:pt x="2595116" y="398785"/>
                </a:lnTo>
                <a:lnTo>
                  <a:pt x="2595116" y="413966"/>
                </a:lnTo>
                <a:lnTo>
                  <a:pt x="2531492" y="413966"/>
                </a:lnTo>
                <a:cubicBezTo>
                  <a:pt x="2528961" y="424086"/>
                  <a:pt x="2526468" y="433909"/>
                  <a:pt x="2524013" y="443434"/>
                </a:cubicBezTo>
                <a:lnTo>
                  <a:pt x="2603152" y="443434"/>
                </a:lnTo>
                <a:lnTo>
                  <a:pt x="2603152" y="458614"/>
                </a:lnTo>
                <a:lnTo>
                  <a:pt x="2519883" y="458614"/>
                </a:lnTo>
                <a:cubicBezTo>
                  <a:pt x="2517130" y="468586"/>
                  <a:pt x="2514376" y="478260"/>
                  <a:pt x="2511623" y="487636"/>
                </a:cubicBezTo>
                <a:lnTo>
                  <a:pt x="2592660" y="487636"/>
                </a:lnTo>
                <a:lnTo>
                  <a:pt x="2592660" y="503486"/>
                </a:lnTo>
                <a:lnTo>
                  <a:pt x="2550244" y="552041"/>
                </a:lnTo>
                <a:cubicBezTo>
                  <a:pt x="2559099" y="557920"/>
                  <a:pt x="2567880" y="563836"/>
                  <a:pt x="2576586" y="569789"/>
                </a:cubicBezTo>
                <a:lnTo>
                  <a:pt x="2564978" y="584523"/>
                </a:lnTo>
                <a:cubicBezTo>
                  <a:pt x="2540868" y="566515"/>
                  <a:pt x="2515790" y="549325"/>
                  <a:pt x="2489745" y="532954"/>
                </a:cubicBezTo>
                <a:lnTo>
                  <a:pt x="2499791" y="519560"/>
                </a:lnTo>
                <a:cubicBezTo>
                  <a:pt x="2512144" y="527299"/>
                  <a:pt x="2524348" y="535112"/>
                  <a:pt x="2536403" y="543000"/>
                </a:cubicBezTo>
                <a:lnTo>
                  <a:pt x="2571005" y="502816"/>
                </a:lnTo>
                <a:lnTo>
                  <a:pt x="2493987" y="502816"/>
                </a:lnTo>
                <a:lnTo>
                  <a:pt x="2493987" y="487413"/>
                </a:lnTo>
                <a:cubicBezTo>
                  <a:pt x="2496814" y="478408"/>
                  <a:pt x="2499642" y="468809"/>
                  <a:pt x="2502470" y="458614"/>
                </a:cubicBezTo>
                <a:lnTo>
                  <a:pt x="2477020" y="458614"/>
                </a:lnTo>
                <a:lnTo>
                  <a:pt x="2477020" y="443434"/>
                </a:lnTo>
                <a:lnTo>
                  <a:pt x="2506712" y="443434"/>
                </a:lnTo>
                <a:cubicBezTo>
                  <a:pt x="2509167" y="434058"/>
                  <a:pt x="2511660" y="424235"/>
                  <a:pt x="2514190" y="413966"/>
                </a:cubicBezTo>
                <a:lnTo>
                  <a:pt x="2487513" y="413966"/>
                </a:lnTo>
                <a:lnTo>
                  <a:pt x="2487513" y="398785"/>
                </a:lnTo>
                <a:lnTo>
                  <a:pt x="2517874" y="398785"/>
                </a:lnTo>
                <a:cubicBezTo>
                  <a:pt x="2520478" y="387847"/>
                  <a:pt x="2523083" y="376461"/>
                  <a:pt x="2525687" y="364629"/>
                </a:cubicBezTo>
                <a:close/>
                <a:moveTo>
                  <a:pt x="763488" y="364406"/>
                </a:moveTo>
                <a:lnTo>
                  <a:pt x="781794" y="369764"/>
                </a:lnTo>
                <a:cubicBezTo>
                  <a:pt x="776064" y="387326"/>
                  <a:pt x="769962" y="403808"/>
                  <a:pt x="763488" y="419212"/>
                </a:cubicBezTo>
                <a:lnTo>
                  <a:pt x="763488" y="583184"/>
                </a:lnTo>
                <a:lnTo>
                  <a:pt x="746075" y="583184"/>
                </a:lnTo>
                <a:lnTo>
                  <a:pt x="746075" y="455601"/>
                </a:lnTo>
                <a:cubicBezTo>
                  <a:pt x="738559" y="469665"/>
                  <a:pt x="730597" y="482501"/>
                  <a:pt x="722188" y="494110"/>
                </a:cubicBezTo>
                <a:cubicBezTo>
                  <a:pt x="719956" y="488454"/>
                  <a:pt x="717128" y="482055"/>
                  <a:pt x="713705" y="474911"/>
                </a:cubicBezTo>
                <a:cubicBezTo>
                  <a:pt x="734690" y="443806"/>
                  <a:pt x="751284" y="406971"/>
                  <a:pt x="763488" y="364406"/>
                </a:cubicBezTo>
                <a:close/>
                <a:moveTo>
                  <a:pt x="1944513" y="364183"/>
                </a:moveTo>
                <a:lnTo>
                  <a:pt x="1963266" y="366862"/>
                </a:lnTo>
                <a:cubicBezTo>
                  <a:pt x="1960736" y="382042"/>
                  <a:pt x="1958057" y="396553"/>
                  <a:pt x="1955229" y="410394"/>
                </a:cubicBezTo>
                <a:lnTo>
                  <a:pt x="2004566" y="410394"/>
                </a:lnTo>
                <a:lnTo>
                  <a:pt x="2004566" y="426914"/>
                </a:lnTo>
                <a:cubicBezTo>
                  <a:pt x="2000175" y="467470"/>
                  <a:pt x="1991506" y="498649"/>
                  <a:pt x="1978558" y="520452"/>
                </a:cubicBezTo>
                <a:cubicBezTo>
                  <a:pt x="1990241" y="529903"/>
                  <a:pt x="2002556" y="540023"/>
                  <a:pt x="2015504" y="550813"/>
                </a:cubicBezTo>
                <a:lnTo>
                  <a:pt x="2001664" y="565547"/>
                </a:lnTo>
                <a:cubicBezTo>
                  <a:pt x="1990278" y="554981"/>
                  <a:pt x="1979153" y="544897"/>
                  <a:pt x="1968289" y="535298"/>
                </a:cubicBezTo>
                <a:cubicBezTo>
                  <a:pt x="1953852" y="554199"/>
                  <a:pt x="1936254" y="570235"/>
                  <a:pt x="1915492" y="583407"/>
                </a:cubicBezTo>
                <a:cubicBezTo>
                  <a:pt x="1912515" y="578644"/>
                  <a:pt x="1908944" y="573361"/>
                  <a:pt x="1904776" y="567557"/>
                </a:cubicBezTo>
                <a:cubicBezTo>
                  <a:pt x="1925017" y="555353"/>
                  <a:pt x="1941723" y="540693"/>
                  <a:pt x="1954894" y="523578"/>
                </a:cubicBezTo>
                <a:cubicBezTo>
                  <a:pt x="1941648" y="512193"/>
                  <a:pt x="1928886" y="501626"/>
                  <a:pt x="1916608" y="491877"/>
                </a:cubicBezTo>
                <a:cubicBezTo>
                  <a:pt x="1922859" y="471265"/>
                  <a:pt x="1928366" y="449759"/>
                  <a:pt x="1933128" y="427360"/>
                </a:cubicBezTo>
                <a:lnTo>
                  <a:pt x="1905669" y="427360"/>
                </a:lnTo>
                <a:lnTo>
                  <a:pt x="1905669" y="410394"/>
                </a:lnTo>
                <a:lnTo>
                  <a:pt x="1936588" y="410394"/>
                </a:lnTo>
                <a:cubicBezTo>
                  <a:pt x="1939565" y="395362"/>
                  <a:pt x="1942206" y="379959"/>
                  <a:pt x="1944513" y="364183"/>
                </a:cubicBezTo>
                <a:close/>
                <a:moveTo>
                  <a:pt x="1041127" y="364183"/>
                </a:moveTo>
                <a:lnTo>
                  <a:pt x="1058986" y="364183"/>
                </a:lnTo>
                <a:lnTo>
                  <a:pt x="1058986" y="392535"/>
                </a:lnTo>
                <a:lnTo>
                  <a:pt x="1113680" y="392535"/>
                </a:lnTo>
                <a:lnTo>
                  <a:pt x="1113680" y="404857"/>
                </a:lnTo>
                <a:lnTo>
                  <a:pt x="1110654" y="407715"/>
                </a:lnTo>
                <a:lnTo>
                  <a:pt x="1058986" y="407715"/>
                </a:lnTo>
                <a:lnTo>
                  <a:pt x="1058986" y="435844"/>
                </a:lnTo>
                <a:lnTo>
                  <a:pt x="1080864" y="435844"/>
                </a:lnTo>
                <a:lnTo>
                  <a:pt x="1110654" y="407715"/>
                </a:lnTo>
                <a:lnTo>
                  <a:pt x="1113680" y="407715"/>
                </a:lnTo>
                <a:lnTo>
                  <a:pt x="1113680" y="404857"/>
                </a:lnTo>
                <a:lnTo>
                  <a:pt x="1140916" y="379140"/>
                </a:lnTo>
                <a:lnTo>
                  <a:pt x="1156766" y="389856"/>
                </a:lnTo>
                <a:cubicBezTo>
                  <a:pt x="1143297" y="406004"/>
                  <a:pt x="1127335" y="421333"/>
                  <a:pt x="1108881" y="435844"/>
                </a:cubicBezTo>
                <a:lnTo>
                  <a:pt x="1172840" y="435844"/>
                </a:lnTo>
                <a:lnTo>
                  <a:pt x="1172840" y="451024"/>
                </a:lnTo>
                <a:lnTo>
                  <a:pt x="1088231" y="451024"/>
                </a:lnTo>
                <a:cubicBezTo>
                  <a:pt x="1075953" y="459507"/>
                  <a:pt x="1062744" y="467693"/>
                  <a:pt x="1048605" y="475581"/>
                </a:cubicBezTo>
                <a:lnTo>
                  <a:pt x="1137121" y="475581"/>
                </a:lnTo>
                <a:lnTo>
                  <a:pt x="1137121" y="583184"/>
                </a:lnTo>
                <a:lnTo>
                  <a:pt x="1119708" y="583184"/>
                </a:lnTo>
                <a:lnTo>
                  <a:pt x="1119708" y="570012"/>
                </a:lnTo>
                <a:lnTo>
                  <a:pt x="1016347" y="570012"/>
                </a:lnTo>
                <a:lnTo>
                  <a:pt x="1016347" y="583184"/>
                </a:lnTo>
                <a:lnTo>
                  <a:pt x="998934" y="583184"/>
                </a:lnTo>
                <a:lnTo>
                  <a:pt x="998934" y="500361"/>
                </a:lnTo>
                <a:cubicBezTo>
                  <a:pt x="986730" y="505793"/>
                  <a:pt x="974005" y="511076"/>
                  <a:pt x="960760" y="516211"/>
                </a:cubicBezTo>
                <a:cubicBezTo>
                  <a:pt x="958230" y="511597"/>
                  <a:pt x="954881" y="506165"/>
                  <a:pt x="950714" y="499914"/>
                </a:cubicBezTo>
                <a:cubicBezTo>
                  <a:pt x="991865" y="485627"/>
                  <a:pt x="1027509" y="469330"/>
                  <a:pt x="1057647" y="451024"/>
                </a:cubicBezTo>
                <a:lnTo>
                  <a:pt x="956295" y="451024"/>
                </a:lnTo>
                <a:lnTo>
                  <a:pt x="956295" y="435844"/>
                </a:lnTo>
                <a:lnTo>
                  <a:pt x="1041127" y="435844"/>
                </a:lnTo>
                <a:lnTo>
                  <a:pt x="1041127" y="407715"/>
                </a:lnTo>
                <a:lnTo>
                  <a:pt x="978396" y="407715"/>
                </a:lnTo>
                <a:lnTo>
                  <a:pt x="978396" y="392535"/>
                </a:lnTo>
                <a:lnTo>
                  <a:pt x="1041127" y="392535"/>
                </a:lnTo>
                <a:close/>
                <a:moveTo>
                  <a:pt x="3146747" y="363736"/>
                </a:moveTo>
                <a:lnTo>
                  <a:pt x="3164830" y="369764"/>
                </a:lnTo>
                <a:cubicBezTo>
                  <a:pt x="3157537" y="390079"/>
                  <a:pt x="3149649" y="408831"/>
                  <a:pt x="3141166" y="426021"/>
                </a:cubicBezTo>
                <a:lnTo>
                  <a:pt x="3141166" y="582960"/>
                </a:lnTo>
                <a:lnTo>
                  <a:pt x="3124200" y="582960"/>
                </a:lnTo>
                <a:lnTo>
                  <a:pt x="3124200" y="456828"/>
                </a:lnTo>
                <a:cubicBezTo>
                  <a:pt x="3116981" y="468511"/>
                  <a:pt x="3109391" y="479301"/>
                  <a:pt x="3101429" y="489199"/>
                </a:cubicBezTo>
                <a:cubicBezTo>
                  <a:pt x="3099196" y="482799"/>
                  <a:pt x="3096815" y="476176"/>
                  <a:pt x="3094285" y="469330"/>
                </a:cubicBezTo>
                <a:cubicBezTo>
                  <a:pt x="3117353" y="438225"/>
                  <a:pt x="3134841" y="403027"/>
                  <a:pt x="3146747" y="363736"/>
                </a:cubicBezTo>
                <a:close/>
                <a:moveTo>
                  <a:pt x="819522" y="363736"/>
                </a:moveTo>
                <a:lnTo>
                  <a:pt x="837828" y="367085"/>
                </a:lnTo>
                <a:cubicBezTo>
                  <a:pt x="834330" y="378545"/>
                  <a:pt x="830386" y="389633"/>
                  <a:pt x="825996" y="400348"/>
                </a:cubicBezTo>
                <a:lnTo>
                  <a:pt x="936054" y="400348"/>
                </a:lnTo>
                <a:lnTo>
                  <a:pt x="936054" y="415975"/>
                </a:lnTo>
                <a:lnTo>
                  <a:pt x="854794" y="415975"/>
                </a:lnTo>
                <a:lnTo>
                  <a:pt x="854794" y="455042"/>
                </a:lnTo>
                <a:lnTo>
                  <a:pt x="927124" y="455042"/>
                </a:lnTo>
                <a:lnTo>
                  <a:pt x="927124" y="470669"/>
                </a:lnTo>
                <a:lnTo>
                  <a:pt x="854794" y="470669"/>
                </a:lnTo>
                <a:lnTo>
                  <a:pt x="854794" y="511300"/>
                </a:lnTo>
                <a:lnTo>
                  <a:pt x="930027" y="511300"/>
                </a:lnTo>
                <a:lnTo>
                  <a:pt x="930027" y="526927"/>
                </a:lnTo>
                <a:lnTo>
                  <a:pt x="854794" y="526927"/>
                </a:lnTo>
                <a:lnTo>
                  <a:pt x="854794" y="583184"/>
                </a:lnTo>
                <a:lnTo>
                  <a:pt x="837381" y="583184"/>
                </a:lnTo>
                <a:lnTo>
                  <a:pt x="837381" y="415975"/>
                </a:lnTo>
                <a:lnTo>
                  <a:pt x="819187" y="415975"/>
                </a:lnTo>
                <a:cubicBezTo>
                  <a:pt x="810778" y="434132"/>
                  <a:pt x="800993" y="451173"/>
                  <a:pt x="789831" y="467098"/>
                </a:cubicBezTo>
                <a:cubicBezTo>
                  <a:pt x="785663" y="463079"/>
                  <a:pt x="780975" y="458838"/>
                  <a:pt x="775766" y="454373"/>
                </a:cubicBezTo>
                <a:cubicBezTo>
                  <a:pt x="795560" y="427286"/>
                  <a:pt x="810146" y="397074"/>
                  <a:pt x="819522" y="363736"/>
                </a:cubicBezTo>
                <a:close/>
                <a:moveTo>
                  <a:pt x="2706439" y="363290"/>
                </a:moveTo>
                <a:lnTo>
                  <a:pt x="2725414" y="365746"/>
                </a:lnTo>
                <a:cubicBezTo>
                  <a:pt x="2722884" y="382638"/>
                  <a:pt x="2719796" y="398785"/>
                  <a:pt x="2716150" y="414189"/>
                </a:cubicBezTo>
                <a:lnTo>
                  <a:pt x="2839491" y="414189"/>
                </a:lnTo>
                <a:lnTo>
                  <a:pt x="2839491" y="430709"/>
                </a:lnTo>
                <a:lnTo>
                  <a:pt x="2711908" y="430709"/>
                </a:lnTo>
                <a:cubicBezTo>
                  <a:pt x="2709230" y="440532"/>
                  <a:pt x="2706290" y="449982"/>
                  <a:pt x="2703090" y="459061"/>
                </a:cubicBezTo>
                <a:lnTo>
                  <a:pt x="2813818" y="459061"/>
                </a:lnTo>
                <a:lnTo>
                  <a:pt x="2813818" y="474465"/>
                </a:lnTo>
                <a:cubicBezTo>
                  <a:pt x="2803996" y="498798"/>
                  <a:pt x="2788704" y="519820"/>
                  <a:pt x="2767942" y="537531"/>
                </a:cubicBezTo>
                <a:cubicBezTo>
                  <a:pt x="2788852" y="550181"/>
                  <a:pt x="2813223" y="559073"/>
                  <a:pt x="2841054" y="564208"/>
                </a:cubicBezTo>
                <a:cubicBezTo>
                  <a:pt x="2834357" y="571649"/>
                  <a:pt x="2829148" y="577900"/>
                  <a:pt x="2825427" y="582960"/>
                </a:cubicBezTo>
                <a:cubicBezTo>
                  <a:pt x="2801614" y="575072"/>
                  <a:pt x="2777653" y="563538"/>
                  <a:pt x="2753543" y="548358"/>
                </a:cubicBezTo>
                <a:cubicBezTo>
                  <a:pt x="2734195" y="561083"/>
                  <a:pt x="2706513" y="573138"/>
                  <a:pt x="2670497" y="584523"/>
                </a:cubicBezTo>
                <a:cubicBezTo>
                  <a:pt x="2666330" y="578570"/>
                  <a:pt x="2661865" y="573063"/>
                  <a:pt x="2657102" y="568003"/>
                </a:cubicBezTo>
                <a:cubicBezTo>
                  <a:pt x="2693714" y="558478"/>
                  <a:pt x="2721061" y="548395"/>
                  <a:pt x="2739144" y="537754"/>
                </a:cubicBezTo>
                <a:cubicBezTo>
                  <a:pt x="2719573" y="521011"/>
                  <a:pt x="2705620" y="499914"/>
                  <a:pt x="2697286" y="474465"/>
                </a:cubicBezTo>
                <a:cubicBezTo>
                  <a:pt x="2680989" y="515243"/>
                  <a:pt x="2658814" y="548730"/>
                  <a:pt x="2630760" y="574924"/>
                </a:cubicBezTo>
                <a:cubicBezTo>
                  <a:pt x="2626742" y="569268"/>
                  <a:pt x="2622798" y="564208"/>
                  <a:pt x="2618928" y="559743"/>
                </a:cubicBezTo>
                <a:cubicBezTo>
                  <a:pt x="2652489" y="529457"/>
                  <a:pt x="2677157" y="486445"/>
                  <a:pt x="2692933" y="430709"/>
                </a:cubicBezTo>
                <a:lnTo>
                  <a:pt x="2630983" y="430709"/>
                </a:lnTo>
                <a:lnTo>
                  <a:pt x="2630983" y="413966"/>
                </a:lnTo>
                <a:cubicBezTo>
                  <a:pt x="2637085" y="399827"/>
                  <a:pt x="2642666" y="385614"/>
                  <a:pt x="2647726" y="371327"/>
                </a:cubicBezTo>
                <a:lnTo>
                  <a:pt x="2665809" y="376238"/>
                </a:lnTo>
                <a:cubicBezTo>
                  <a:pt x="2660600" y="389335"/>
                  <a:pt x="2655316" y="401985"/>
                  <a:pt x="2649959" y="414189"/>
                </a:cubicBezTo>
                <a:lnTo>
                  <a:pt x="2697174" y="414189"/>
                </a:lnTo>
                <a:cubicBezTo>
                  <a:pt x="2700821" y="398637"/>
                  <a:pt x="2703909" y="381670"/>
                  <a:pt x="2706439" y="363290"/>
                </a:cubicBezTo>
                <a:close/>
                <a:moveTo>
                  <a:pt x="2422326" y="362843"/>
                </a:moveTo>
                <a:lnTo>
                  <a:pt x="2440632" y="366415"/>
                </a:lnTo>
                <a:cubicBezTo>
                  <a:pt x="2437283" y="377354"/>
                  <a:pt x="2433898" y="388070"/>
                  <a:pt x="2430474" y="398562"/>
                </a:cubicBezTo>
                <a:lnTo>
                  <a:pt x="2478583" y="398562"/>
                </a:lnTo>
                <a:lnTo>
                  <a:pt x="2478583" y="413743"/>
                </a:lnTo>
                <a:lnTo>
                  <a:pt x="2425452" y="413743"/>
                </a:lnTo>
                <a:cubicBezTo>
                  <a:pt x="2418754" y="433686"/>
                  <a:pt x="2411834" y="452959"/>
                  <a:pt x="2404690" y="471562"/>
                </a:cubicBezTo>
                <a:lnTo>
                  <a:pt x="2431926" y="471562"/>
                </a:lnTo>
                <a:lnTo>
                  <a:pt x="2431926" y="427584"/>
                </a:lnTo>
                <a:lnTo>
                  <a:pt x="2448445" y="427584"/>
                </a:lnTo>
                <a:lnTo>
                  <a:pt x="2448445" y="471562"/>
                </a:lnTo>
                <a:lnTo>
                  <a:pt x="2478583" y="471562"/>
                </a:lnTo>
                <a:lnTo>
                  <a:pt x="2478583" y="486743"/>
                </a:lnTo>
                <a:lnTo>
                  <a:pt x="2448445" y="486743"/>
                </a:lnTo>
                <a:lnTo>
                  <a:pt x="2448445" y="516881"/>
                </a:lnTo>
                <a:cubicBezTo>
                  <a:pt x="2459682" y="515318"/>
                  <a:pt x="2471290" y="513681"/>
                  <a:pt x="2483271" y="511969"/>
                </a:cubicBezTo>
                <a:cubicBezTo>
                  <a:pt x="2482676" y="517178"/>
                  <a:pt x="2482155" y="522536"/>
                  <a:pt x="2481708" y="528043"/>
                </a:cubicBezTo>
                <a:cubicBezTo>
                  <a:pt x="2470546" y="529680"/>
                  <a:pt x="2459459" y="531317"/>
                  <a:pt x="2448445" y="532954"/>
                </a:cubicBezTo>
                <a:lnTo>
                  <a:pt x="2448445" y="583853"/>
                </a:lnTo>
                <a:lnTo>
                  <a:pt x="2431926" y="583853"/>
                </a:lnTo>
                <a:lnTo>
                  <a:pt x="2431926" y="535410"/>
                </a:lnTo>
                <a:cubicBezTo>
                  <a:pt x="2415703" y="537865"/>
                  <a:pt x="2399555" y="540321"/>
                  <a:pt x="2383482" y="542777"/>
                </a:cubicBezTo>
                <a:lnTo>
                  <a:pt x="2381026" y="525587"/>
                </a:lnTo>
                <a:cubicBezTo>
                  <a:pt x="2397100" y="523652"/>
                  <a:pt x="2414066" y="521494"/>
                  <a:pt x="2431926" y="519113"/>
                </a:cubicBezTo>
                <a:lnTo>
                  <a:pt x="2431926" y="486743"/>
                </a:lnTo>
                <a:lnTo>
                  <a:pt x="2386161" y="486743"/>
                </a:lnTo>
                <a:lnTo>
                  <a:pt x="2386161" y="471786"/>
                </a:lnTo>
                <a:cubicBezTo>
                  <a:pt x="2393974" y="455191"/>
                  <a:pt x="2401341" y="435844"/>
                  <a:pt x="2408262" y="413743"/>
                </a:cubicBezTo>
                <a:lnTo>
                  <a:pt x="2383705" y="413743"/>
                </a:lnTo>
                <a:lnTo>
                  <a:pt x="2383705" y="398562"/>
                </a:lnTo>
                <a:lnTo>
                  <a:pt x="2412838" y="398562"/>
                </a:lnTo>
                <a:cubicBezTo>
                  <a:pt x="2416112" y="387326"/>
                  <a:pt x="2419275" y="375419"/>
                  <a:pt x="2422326" y="362843"/>
                </a:cubicBezTo>
                <a:close/>
                <a:moveTo>
                  <a:pt x="3951014" y="362620"/>
                </a:moveTo>
                <a:lnTo>
                  <a:pt x="3969097" y="362620"/>
                </a:lnTo>
                <a:lnTo>
                  <a:pt x="3969097" y="382712"/>
                </a:lnTo>
                <a:lnTo>
                  <a:pt x="4037186" y="382712"/>
                </a:lnTo>
                <a:lnTo>
                  <a:pt x="4037186" y="396776"/>
                </a:lnTo>
                <a:lnTo>
                  <a:pt x="3969097" y="396776"/>
                </a:lnTo>
                <a:lnTo>
                  <a:pt x="3969097" y="411733"/>
                </a:lnTo>
                <a:lnTo>
                  <a:pt x="4031381" y="411733"/>
                </a:lnTo>
                <a:lnTo>
                  <a:pt x="4031381" y="425798"/>
                </a:lnTo>
                <a:lnTo>
                  <a:pt x="3969097" y="425798"/>
                </a:lnTo>
                <a:lnTo>
                  <a:pt x="3969097" y="441201"/>
                </a:lnTo>
                <a:lnTo>
                  <a:pt x="4041650" y="441201"/>
                </a:lnTo>
                <a:lnTo>
                  <a:pt x="4041650" y="455266"/>
                </a:lnTo>
                <a:lnTo>
                  <a:pt x="3878907" y="455266"/>
                </a:lnTo>
                <a:lnTo>
                  <a:pt x="3878907" y="441201"/>
                </a:lnTo>
                <a:lnTo>
                  <a:pt x="3951014" y="441201"/>
                </a:lnTo>
                <a:lnTo>
                  <a:pt x="3951014" y="425798"/>
                </a:lnTo>
                <a:lnTo>
                  <a:pt x="3893864" y="425798"/>
                </a:lnTo>
                <a:lnTo>
                  <a:pt x="3893864" y="411733"/>
                </a:lnTo>
                <a:lnTo>
                  <a:pt x="3951014" y="411733"/>
                </a:lnTo>
                <a:lnTo>
                  <a:pt x="3951014" y="396776"/>
                </a:lnTo>
                <a:lnTo>
                  <a:pt x="3886050" y="396776"/>
                </a:lnTo>
                <a:lnTo>
                  <a:pt x="3886050" y="382712"/>
                </a:lnTo>
                <a:lnTo>
                  <a:pt x="3951014" y="382712"/>
                </a:lnTo>
                <a:close/>
                <a:moveTo>
                  <a:pt x="1514475" y="362397"/>
                </a:moveTo>
                <a:lnTo>
                  <a:pt x="1533004" y="366639"/>
                </a:lnTo>
                <a:cubicBezTo>
                  <a:pt x="1530027" y="374899"/>
                  <a:pt x="1526753" y="383010"/>
                  <a:pt x="1523181" y="390972"/>
                </a:cubicBezTo>
                <a:lnTo>
                  <a:pt x="1649313" y="390972"/>
                </a:lnTo>
                <a:lnTo>
                  <a:pt x="1649313" y="407492"/>
                </a:lnTo>
                <a:lnTo>
                  <a:pt x="1515144" y="407492"/>
                </a:lnTo>
                <a:cubicBezTo>
                  <a:pt x="1510531" y="416273"/>
                  <a:pt x="1505471" y="424830"/>
                  <a:pt x="1499964" y="433165"/>
                </a:cubicBezTo>
                <a:lnTo>
                  <a:pt x="1622301" y="433165"/>
                </a:lnTo>
                <a:lnTo>
                  <a:pt x="1622301" y="552376"/>
                </a:lnTo>
                <a:cubicBezTo>
                  <a:pt x="1622301" y="570831"/>
                  <a:pt x="1613296" y="580058"/>
                  <a:pt x="1595288" y="580058"/>
                </a:cubicBezTo>
                <a:cubicBezTo>
                  <a:pt x="1587400" y="580207"/>
                  <a:pt x="1575420" y="580281"/>
                  <a:pt x="1559346" y="580281"/>
                </a:cubicBezTo>
                <a:cubicBezTo>
                  <a:pt x="1558602" y="575221"/>
                  <a:pt x="1557486" y="569119"/>
                  <a:pt x="1555998" y="561976"/>
                </a:cubicBezTo>
                <a:cubicBezTo>
                  <a:pt x="1569690" y="563017"/>
                  <a:pt x="1580703" y="563538"/>
                  <a:pt x="1589038" y="563538"/>
                </a:cubicBezTo>
                <a:cubicBezTo>
                  <a:pt x="1599307" y="563538"/>
                  <a:pt x="1604441" y="558478"/>
                  <a:pt x="1604441" y="548358"/>
                </a:cubicBezTo>
                <a:lnTo>
                  <a:pt x="1604441" y="532508"/>
                </a:lnTo>
                <a:lnTo>
                  <a:pt x="1491927" y="532508"/>
                </a:lnTo>
                <a:lnTo>
                  <a:pt x="1491927" y="582960"/>
                </a:lnTo>
                <a:lnTo>
                  <a:pt x="1474291" y="582960"/>
                </a:lnTo>
                <a:lnTo>
                  <a:pt x="1474291" y="467432"/>
                </a:lnTo>
                <a:cubicBezTo>
                  <a:pt x="1463501" y="480008"/>
                  <a:pt x="1451595" y="492101"/>
                  <a:pt x="1438572" y="503709"/>
                </a:cubicBezTo>
                <a:cubicBezTo>
                  <a:pt x="1435447" y="498500"/>
                  <a:pt x="1431875" y="493068"/>
                  <a:pt x="1427857" y="487413"/>
                </a:cubicBezTo>
                <a:cubicBezTo>
                  <a:pt x="1456580" y="463377"/>
                  <a:pt x="1479016" y="436737"/>
                  <a:pt x="1495164" y="407492"/>
                </a:cubicBezTo>
                <a:lnTo>
                  <a:pt x="1434107" y="407492"/>
                </a:lnTo>
                <a:lnTo>
                  <a:pt x="1434107" y="390972"/>
                </a:lnTo>
                <a:lnTo>
                  <a:pt x="1503536" y="390972"/>
                </a:lnTo>
                <a:cubicBezTo>
                  <a:pt x="1507777" y="381670"/>
                  <a:pt x="1511424" y="372145"/>
                  <a:pt x="1514475" y="362397"/>
                </a:cubicBezTo>
                <a:close/>
                <a:moveTo>
                  <a:pt x="4155206" y="172343"/>
                </a:moveTo>
                <a:cubicBezTo>
                  <a:pt x="4182590" y="179785"/>
                  <a:pt x="4216598" y="189831"/>
                  <a:pt x="4257228" y="202481"/>
                </a:cubicBezTo>
                <a:lnTo>
                  <a:pt x="4248968" y="220117"/>
                </a:lnTo>
                <a:cubicBezTo>
                  <a:pt x="4211017" y="206574"/>
                  <a:pt x="4177456" y="195858"/>
                  <a:pt x="4148286" y="187970"/>
                </a:cubicBezTo>
                <a:close/>
                <a:moveTo>
                  <a:pt x="4134891" y="172343"/>
                </a:moveTo>
                <a:cubicBezTo>
                  <a:pt x="4134445" y="180529"/>
                  <a:pt x="4134222" y="186110"/>
                  <a:pt x="4134222" y="189087"/>
                </a:cubicBezTo>
                <a:cubicBezTo>
                  <a:pt x="4113832" y="193551"/>
                  <a:pt x="4089945" y="199430"/>
                  <a:pt x="4062561" y="206723"/>
                </a:cubicBezTo>
                <a:lnTo>
                  <a:pt x="4057650" y="189533"/>
                </a:lnTo>
                <a:cubicBezTo>
                  <a:pt x="4081016" y="184919"/>
                  <a:pt x="4106762" y="179190"/>
                  <a:pt x="4134891" y="172343"/>
                </a:cubicBezTo>
                <a:close/>
                <a:moveTo>
                  <a:pt x="3859485" y="167209"/>
                </a:moveTo>
                <a:lnTo>
                  <a:pt x="3859485" y="188752"/>
                </a:lnTo>
                <a:cubicBezTo>
                  <a:pt x="3876302" y="186743"/>
                  <a:pt x="3892897" y="184585"/>
                  <a:pt x="3909268" y="182278"/>
                </a:cubicBezTo>
                <a:lnTo>
                  <a:pt x="3909268" y="167209"/>
                </a:lnTo>
                <a:close/>
                <a:moveTo>
                  <a:pt x="3674119" y="164195"/>
                </a:moveTo>
                <a:lnTo>
                  <a:pt x="3694881" y="164195"/>
                </a:lnTo>
                <a:lnTo>
                  <a:pt x="3676017" y="223689"/>
                </a:lnTo>
                <a:lnTo>
                  <a:pt x="3660390" y="223689"/>
                </a:lnTo>
                <a:close/>
                <a:moveTo>
                  <a:pt x="2007244" y="164195"/>
                </a:moveTo>
                <a:lnTo>
                  <a:pt x="2028006" y="164195"/>
                </a:lnTo>
                <a:lnTo>
                  <a:pt x="2009142" y="223689"/>
                </a:lnTo>
                <a:lnTo>
                  <a:pt x="1993515" y="223689"/>
                </a:lnTo>
                <a:close/>
                <a:moveTo>
                  <a:pt x="1295772" y="152028"/>
                </a:moveTo>
                <a:lnTo>
                  <a:pt x="1311622" y="152028"/>
                </a:lnTo>
                <a:cubicBezTo>
                  <a:pt x="1311622" y="161553"/>
                  <a:pt x="1310580" y="169962"/>
                  <a:pt x="1308497" y="177255"/>
                </a:cubicBezTo>
                <a:cubicBezTo>
                  <a:pt x="1342429" y="187226"/>
                  <a:pt x="1373237" y="197123"/>
                  <a:pt x="1400919" y="206946"/>
                </a:cubicBezTo>
                <a:lnTo>
                  <a:pt x="1392659" y="223019"/>
                </a:lnTo>
                <a:cubicBezTo>
                  <a:pt x="1362596" y="211857"/>
                  <a:pt x="1332681" y="201365"/>
                  <a:pt x="1302916" y="191542"/>
                </a:cubicBezTo>
                <a:cubicBezTo>
                  <a:pt x="1293688" y="206574"/>
                  <a:pt x="1263178" y="217141"/>
                  <a:pt x="1211386" y="223243"/>
                </a:cubicBezTo>
                <a:cubicBezTo>
                  <a:pt x="1208558" y="216099"/>
                  <a:pt x="1206028" y="210741"/>
                  <a:pt x="1203796" y="207169"/>
                </a:cubicBezTo>
                <a:cubicBezTo>
                  <a:pt x="1238175" y="203895"/>
                  <a:pt x="1263997" y="198165"/>
                  <a:pt x="1281261" y="189980"/>
                </a:cubicBezTo>
                <a:cubicBezTo>
                  <a:pt x="1291232" y="185068"/>
                  <a:pt x="1296070" y="172418"/>
                  <a:pt x="1295772" y="152028"/>
                </a:cubicBezTo>
                <a:close/>
                <a:moveTo>
                  <a:pt x="1062112" y="150689"/>
                </a:moveTo>
                <a:lnTo>
                  <a:pt x="1079301" y="150689"/>
                </a:lnTo>
                <a:lnTo>
                  <a:pt x="1079301" y="183729"/>
                </a:lnTo>
                <a:cubicBezTo>
                  <a:pt x="1079301" y="190277"/>
                  <a:pt x="1080417" y="194593"/>
                  <a:pt x="1082650" y="196677"/>
                </a:cubicBezTo>
                <a:cubicBezTo>
                  <a:pt x="1085031" y="199058"/>
                  <a:pt x="1089719" y="200249"/>
                  <a:pt x="1096714" y="200249"/>
                </a:cubicBezTo>
                <a:lnTo>
                  <a:pt x="1135112" y="200249"/>
                </a:lnTo>
                <a:cubicBezTo>
                  <a:pt x="1145827" y="200249"/>
                  <a:pt x="1151929" y="195784"/>
                  <a:pt x="1153418" y="186854"/>
                </a:cubicBezTo>
                <a:cubicBezTo>
                  <a:pt x="1155204" y="177180"/>
                  <a:pt x="1156394" y="166316"/>
                  <a:pt x="1156989" y="154261"/>
                </a:cubicBezTo>
                <a:cubicBezTo>
                  <a:pt x="1162794" y="156642"/>
                  <a:pt x="1168524" y="158800"/>
                  <a:pt x="1174179" y="160735"/>
                </a:cubicBezTo>
                <a:cubicBezTo>
                  <a:pt x="1173137" y="172343"/>
                  <a:pt x="1171798" y="182910"/>
                  <a:pt x="1170161" y="192435"/>
                </a:cubicBezTo>
                <a:cubicBezTo>
                  <a:pt x="1167780" y="208658"/>
                  <a:pt x="1156394" y="216769"/>
                  <a:pt x="1136005" y="216769"/>
                </a:cubicBezTo>
                <a:lnTo>
                  <a:pt x="1091580" y="216769"/>
                </a:lnTo>
                <a:cubicBezTo>
                  <a:pt x="1080269" y="216769"/>
                  <a:pt x="1072530" y="214462"/>
                  <a:pt x="1068362" y="209848"/>
                </a:cubicBezTo>
                <a:cubicBezTo>
                  <a:pt x="1064195" y="205979"/>
                  <a:pt x="1062112" y="198314"/>
                  <a:pt x="1062112" y="186854"/>
                </a:cubicBezTo>
                <a:close/>
                <a:moveTo>
                  <a:pt x="2197372" y="148680"/>
                </a:moveTo>
                <a:lnTo>
                  <a:pt x="2214339" y="148680"/>
                </a:lnTo>
                <a:lnTo>
                  <a:pt x="2214339" y="185515"/>
                </a:lnTo>
                <a:cubicBezTo>
                  <a:pt x="2214339" y="194891"/>
                  <a:pt x="2219399" y="199579"/>
                  <a:pt x="2229519" y="199579"/>
                </a:cubicBezTo>
                <a:lnTo>
                  <a:pt x="2277740" y="199579"/>
                </a:lnTo>
                <a:cubicBezTo>
                  <a:pt x="2288753" y="199579"/>
                  <a:pt x="2295227" y="195263"/>
                  <a:pt x="2297162" y="186631"/>
                </a:cubicBezTo>
                <a:cubicBezTo>
                  <a:pt x="2299096" y="179338"/>
                  <a:pt x="2300659" y="170781"/>
                  <a:pt x="2301850" y="160958"/>
                </a:cubicBezTo>
                <a:cubicBezTo>
                  <a:pt x="2307208" y="163191"/>
                  <a:pt x="2312937" y="165349"/>
                  <a:pt x="2319039" y="167432"/>
                </a:cubicBezTo>
                <a:cubicBezTo>
                  <a:pt x="2317104" y="178148"/>
                  <a:pt x="2315318" y="186631"/>
                  <a:pt x="2313682" y="192882"/>
                </a:cubicBezTo>
                <a:cubicBezTo>
                  <a:pt x="2310110" y="207913"/>
                  <a:pt x="2299394" y="215429"/>
                  <a:pt x="2281534" y="215429"/>
                </a:cubicBezTo>
                <a:lnTo>
                  <a:pt x="2226170" y="215429"/>
                </a:lnTo>
                <a:cubicBezTo>
                  <a:pt x="2206972" y="215429"/>
                  <a:pt x="2197372" y="206202"/>
                  <a:pt x="2197372" y="187747"/>
                </a:cubicBezTo>
                <a:close/>
                <a:moveTo>
                  <a:pt x="2168128" y="146894"/>
                </a:moveTo>
                <a:lnTo>
                  <a:pt x="2184424" y="152475"/>
                </a:lnTo>
                <a:cubicBezTo>
                  <a:pt x="2177280" y="172269"/>
                  <a:pt x="2169988" y="189831"/>
                  <a:pt x="2162546" y="205160"/>
                </a:cubicBezTo>
                <a:cubicBezTo>
                  <a:pt x="2157784" y="203076"/>
                  <a:pt x="2152278" y="200918"/>
                  <a:pt x="2146026" y="198686"/>
                </a:cubicBezTo>
                <a:cubicBezTo>
                  <a:pt x="2155403" y="181571"/>
                  <a:pt x="2162770" y="164307"/>
                  <a:pt x="2168128" y="146894"/>
                </a:cubicBezTo>
                <a:close/>
                <a:moveTo>
                  <a:pt x="2329085" y="139304"/>
                </a:moveTo>
                <a:cubicBezTo>
                  <a:pt x="2343075" y="155079"/>
                  <a:pt x="2355576" y="170334"/>
                  <a:pt x="2366590" y="185068"/>
                </a:cubicBezTo>
                <a:lnTo>
                  <a:pt x="2352302" y="196230"/>
                </a:lnTo>
                <a:cubicBezTo>
                  <a:pt x="2340247" y="179264"/>
                  <a:pt x="2328044" y="163488"/>
                  <a:pt x="2315691" y="148903"/>
                </a:cubicBezTo>
                <a:close/>
                <a:moveTo>
                  <a:pt x="2244476" y="137294"/>
                </a:moveTo>
                <a:cubicBezTo>
                  <a:pt x="2256829" y="146968"/>
                  <a:pt x="2268363" y="157089"/>
                  <a:pt x="2279079" y="167655"/>
                </a:cubicBezTo>
                <a:lnTo>
                  <a:pt x="2266131" y="179934"/>
                </a:lnTo>
                <a:cubicBezTo>
                  <a:pt x="2255862" y="168623"/>
                  <a:pt x="2244848" y="157982"/>
                  <a:pt x="2233091" y="148010"/>
                </a:cubicBezTo>
                <a:close/>
                <a:moveTo>
                  <a:pt x="3859485" y="136401"/>
                </a:moveTo>
                <a:lnTo>
                  <a:pt x="3859485" y="154261"/>
                </a:lnTo>
                <a:lnTo>
                  <a:pt x="3909268" y="154261"/>
                </a:lnTo>
                <a:lnTo>
                  <a:pt x="3909268" y="136401"/>
                </a:lnTo>
                <a:close/>
                <a:moveTo>
                  <a:pt x="3960167" y="134392"/>
                </a:moveTo>
                <a:cubicBezTo>
                  <a:pt x="3964855" y="149052"/>
                  <a:pt x="3972408" y="161591"/>
                  <a:pt x="3982826" y="172009"/>
                </a:cubicBezTo>
                <a:cubicBezTo>
                  <a:pt x="3993170" y="161144"/>
                  <a:pt x="4001318" y="148605"/>
                  <a:pt x="4007271" y="134392"/>
                </a:cubicBezTo>
                <a:close/>
                <a:moveTo>
                  <a:pt x="4180432" y="132383"/>
                </a:moveTo>
                <a:cubicBezTo>
                  <a:pt x="4202906" y="139080"/>
                  <a:pt x="4225378" y="146447"/>
                  <a:pt x="4247852" y="154484"/>
                </a:cubicBezTo>
                <a:lnTo>
                  <a:pt x="4240485" y="172120"/>
                </a:lnTo>
                <a:cubicBezTo>
                  <a:pt x="4218310" y="162595"/>
                  <a:pt x="4196060" y="154335"/>
                  <a:pt x="4173736" y="147340"/>
                </a:cubicBezTo>
                <a:close/>
                <a:moveTo>
                  <a:pt x="2682552" y="128588"/>
                </a:moveTo>
                <a:lnTo>
                  <a:pt x="2682552" y="155377"/>
                </a:lnTo>
                <a:lnTo>
                  <a:pt x="2795066" y="155377"/>
                </a:lnTo>
                <a:lnTo>
                  <a:pt x="2795066" y="128588"/>
                </a:lnTo>
                <a:close/>
                <a:moveTo>
                  <a:pt x="3935610" y="121444"/>
                </a:moveTo>
                <a:lnTo>
                  <a:pt x="4024238" y="121444"/>
                </a:lnTo>
                <a:lnTo>
                  <a:pt x="4024238" y="134392"/>
                </a:lnTo>
                <a:cubicBezTo>
                  <a:pt x="4016647" y="152624"/>
                  <a:pt x="4006676" y="168474"/>
                  <a:pt x="3994323" y="181943"/>
                </a:cubicBezTo>
                <a:cubicBezTo>
                  <a:pt x="4007048" y="191245"/>
                  <a:pt x="4022824" y="198314"/>
                  <a:pt x="4041650" y="203151"/>
                </a:cubicBezTo>
                <a:cubicBezTo>
                  <a:pt x="4037781" y="208806"/>
                  <a:pt x="4034432" y="214015"/>
                  <a:pt x="4031604" y="218778"/>
                </a:cubicBezTo>
                <a:cubicBezTo>
                  <a:pt x="4012406" y="212453"/>
                  <a:pt x="3996221" y="203895"/>
                  <a:pt x="3983049" y="193105"/>
                </a:cubicBezTo>
                <a:cubicBezTo>
                  <a:pt x="3970250" y="204565"/>
                  <a:pt x="3955330" y="213941"/>
                  <a:pt x="3938289" y="221233"/>
                </a:cubicBezTo>
                <a:cubicBezTo>
                  <a:pt x="3935759" y="216769"/>
                  <a:pt x="3932336" y="212081"/>
                  <a:pt x="3928020" y="207169"/>
                </a:cubicBezTo>
                <a:cubicBezTo>
                  <a:pt x="3944912" y="200695"/>
                  <a:pt x="3959460" y="192435"/>
                  <a:pt x="3971664" y="182389"/>
                </a:cubicBezTo>
                <a:cubicBezTo>
                  <a:pt x="3959237" y="169069"/>
                  <a:pt x="3950382" y="153070"/>
                  <a:pt x="3945098" y="134392"/>
                </a:cubicBezTo>
                <a:lnTo>
                  <a:pt x="3935610" y="134392"/>
                </a:lnTo>
                <a:close/>
                <a:moveTo>
                  <a:pt x="842292" y="106933"/>
                </a:moveTo>
                <a:cubicBezTo>
                  <a:pt x="856580" y="120179"/>
                  <a:pt x="869528" y="133202"/>
                  <a:pt x="881137" y="146001"/>
                </a:cubicBezTo>
                <a:lnTo>
                  <a:pt x="867296" y="158502"/>
                </a:lnTo>
                <a:cubicBezTo>
                  <a:pt x="855836" y="144959"/>
                  <a:pt x="843409" y="131416"/>
                  <a:pt x="830014" y="117872"/>
                </a:cubicBezTo>
                <a:close/>
                <a:moveTo>
                  <a:pt x="1530995" y="106041"/>
                </a:moveTo>
                <a:lnTo>
                  <a:pt x="1530995" y="122784"/>
                </a:lnTo>
                <a:lnTo>
                  <a:pt x="1618282" y="122784"/>
                </a:lnTo>
                <a:lnTo>
                  <a:pt x="1618282" y="106041"/>
                </a:lnTo>
                <a:close/>
                <a:moveTo>
                  <a:pt x="340370" y="106041"/>
                </a:moveTo>
                <a:lnTo>
                  <a:pt x="340370" y="122784"/>
                </a:lnTo>
                <a:lnTo>
                  <a:pt x="427657" y="122784"/>
                </a:lnTo>
                <a:lnTo>
                  <a:pt x="427657" y="106041"/>
                </a:lnTo>
                <a:close/>
                <a:moveTo>
                  <a:pt x="3859485" y="105594"/>
                </a:moveTo>
                <a:lnTo>
                  <a:pt x="3859485" y="123453"/>
                </a:lnTo>
                <a:lnTo>
                  <a:pt x="3909268" y="123453"/>
                </a:lnTo>
                <a:lnTo>
                  <a:pt x="3909268" y="105594"/>
                </a:lnTo>
                <a:close/>
                <a:moveTo>
                  <a:pt x="1277243" y="100459"/>
                </a:moveTo>
                <a:cubicBezTo>
                  <a:pt x="1273224" y="109538"/>
                  <a:pt x="1266229" y="117798"/>
                  <a:pt x="1256258" y="125239"/>
                </a:cubicBezTo>
                <a:lnTo>
                  <a:pt x="1360065" y="125239"/>
                </a:lnTo>
                <a:cubicBezTo>
                  <a:pt x="1359321" y="122412"/>
                  <a:pt x="1358280" y="118989"/>
                  <a:pt x="1356940" y="114970"/>
                </a:cubicBezTo>
                <a:cubicBezTo>
                  <a:pt x="1365274" y="115863"/>
                  <a:pt x="1372195" y="116310"/>
                  <a:pt x="1377702" y="116310"/>
                </a:cubicBezTo>
                <a:cubicBezTo>
                  <a:pt x="1383655" y="116310"/>
                  <a:pt x="1387078" y="114077"/>
                  <a:pt x="1387971" y="109612"/>
                </a:cubicBezTo>
                <a:cubicBezTo>
                  <a:pt x="1388566" y="106338"/>
                  <a:pt x="1388938" y="103287"/>
                  <a:pt x="1389087" y="100459"/>
                </a:cubicBezTo>
                <a:lnTo>
                  <a:pt x="1341313" y="100459"/>
                </a:lnTo>
                <a:lnTo>
                  <a:pt x="1341313" y="122337"/>
                </a:lnTo>
                <a:lnTo>
                  <a:pt x="1325240" y="122337"/>
                </a:lnTo>
                <a:lnTo>
                  <a:pt x="1325240" y="100459"/>
                </a:lnTo>
                <a:close/>
                <a:moveTo>
                  <a:pt x="3819748" y="92199"/>
                </a:moveTo>
                <a:lnTo>
                  <a:pt x="4040981" y="92199"/>
                </a:lnTo>
                <a:lnTo>
                  <a:pt x="4040981" y="105594"/>
                </a:lnTo>
                <a:lnTo>
                  <a:pt x="3924448" y="105594"/>
                </a:lnTo>
                <a:lnTo>
                  <a:pt x="3924448" y="180045"/>
                </a:lnTo>
                <a:cubicBezTo>
                  <a:pt x="3931592" y="179004"/>
                  <a:pt x="3938736" y="177924"/>
                  <a:pt x="3945880" y="176808"/>
                </a:cubicBezTo>
                <a:cubicBezTo>
                  <a:pt x="3945731" y="179487"/>
                  <a:pt x="3945805" y="184250"/>
                  <a:pt x="3946103" y="191096"/>
                </a:cubicBezTo>
                <a:cubicBezTo>
                  <a:pt x="3939108" y="192063"/>
                  <a:pt x="3931890" y="193068"/>
                  <a:pt x="3924448" y="194110"/>
                </a:cubicBezTo>
                <a:lnTo>
                  <a:pt x="3924448" y="222573"/>
                </a:lnTo>
                <a:lnTo>
                  <a:pt x="3909268" y="222573"/>
                </a:lnTo>
                <a:lnTo>
                  <a:pt x="3909268" y="196342"/>
                </a:lnTo>
                <a:cubicBezTo>
                  <a:pt x="3883669" y="199988"/>
                  <a:pt x="3856062" y="204118"/>
                  <a:pt x="3826445" y="208732"/>
                </a:cubicBezTo>
                <a:lnTo>
                  <a:pt x="3822426" y="192882"/>
                </a:lnTo>
                <a:cubicBezTo>
                  <a:pt x="3829719" y="192138"/>
                  <a:pt x="3837012" y="191356"/>
                  <a:pt x="3844304" y="190538"/>
                </a:cubicBezTo>
                <a:lnTo>
                  <a:pt x="3844304" y="105594"/>
                </a:lnTo>
                <a:lnTo>
                  <a:pt x="3819748" y="105594"/>
                </a:lnTo>
                <a:close/>
                <a:moveTo>
                  <a:pt x="3220640" y="89297"/>
                </a:moveTo>
                <a:lnTo>
                  <a:pt x="3220640" y="131044"/>
                </a:lnTo>
                <a:lnTo>
                  <a:pt x="3286273" y="131044"/>
                </a:lnTo>
                <a:lnTo>
                  <a:pt x="3286273" y="89297"/>
                </a:lnTo>
                <a:close/>
                <a:moveTo>
                  <a:pt x="3140050" y="89297"/>
                </a:moveTo>
                <a:cubicBezTo>
                  <a:pt x="3140496" y="103734"/>
                  <a:pt x="3140161" y="117649"/>
                  <a:pt x="3139045" y="131044"/>
                </a:cubicBezTo>
                <a:lnTo>
                  <a:pt x="3202781" y="131044"/>
                </a:lnTo>
                <a:lnTo>
                  <a:pt x="3202781" y="89297"/>
                </a:lnTo>
                <a:close/>
                <a:moveTo>
                  <a:pt x="1800373" y="87065"/>
                </a:moveTo>
                <a:cubicBezTo>
                  <a:pt x="1804392" y="115342"/>
                  <a:pt x="1813917" y="138634"/>
                  <a:pt x="1828948" y="156940"/>
                </a:cubicBezTo>
                <a:cubicBezTo>
                  <a:pt x="1843385" y="138783"/>
                  <a:pt x="1853133" y="115491"/>
                  <a:pt x="1858193" y="87065"/>
                </a:cubicBezTo>
                <a:close/>
                <a:moveTo>
                  <a:pt x="609748" y="87065"/>
                </a:moveTo>
                <a:cubicBezTo>
                  <a:pt x="613767" y="115342"/>
                  <a:pt x="623292" y="138634"/>
                  <a:pt x="638323" y="156940"/>
                </a:cubicBezTo>
                <a:cubicBezTo>
                  <a:pt x="652760" y="138783"/>
                  <a:pt x="662508" y="115491"/>
                  <a:pt x="667568" y="87065"/>
                </a:cubicBezTo>
                <a:close/>
                <a:moveTo>
                  <a:pt x="2682552" y="86842"/>
                </a:moveTo>
                <a:lnTo>
                  <a:pt x="2682552" y="113407"/>
                </a:lnTo>
                <a:lnTo>
                  <a:pt x="2795066" y="113407"/>
                </a:lnTo>
                <a:lnTo>
                  <a:pt x="2795066" y="86842"/>
                </a:lnTo>
                <a:close/>
                <a:moveTo>
                  <a:pt x="3006402" y="85279"/>
                </a:moveTo>
                <a:cubicBezTo>
                  <a:pt x="3006402" y="91083"/>
                  <a:pt x="3006179" y="101576"/>
                  <a:pt x="3005732" y="116756"/>
                </a:cubicBezTo>
                <a:lnTo>
                  <a:pt x="3049488" y="116756"/>
                </a:lnTo>
                <a:lnTo>
                  <a:pt x="3049488" y="85279"/>
                </a:lnTo>
                <a:close/>
                <a:moveTo>
                  <a:pt x="2945903" y="85279"/>
                </a:moveTo>
                <a:lnTo>
                  <a:pt x="2945903" y="116756"/>
                </a:lnTo>
                <a:lnTo>
                  <a:pt x="2988542" y="116756"/>
                </a:lnTo>
                <a:cubicBezTo>
                  <a:pt x="2988989" y="109687"/>
                  <a:pt x="2989212" y="99194"/>
                  <a:pt x="2989212" y="85279"/>
                </a:cubicBezTo>
                <a:close/>
                <a:moveTo>
                  <a:pt x="1070148" y="81707"/>
                </a:moveTo>
                <a:cubicBezTo>
                  <a:pt x="1069106" y="97334"/>
                  <a:pt x="1067097" y="111324"/>
                  <a:pt x="1064121" y="123677"/>
                </a:cubicBezTo>
                <a:lnTo>
                  <a:pt x="1129307" y="123677"/>
                </a:lnTo>
                <a:lnTo>
                  <a:pt x="1129307" y="81707"/>
                </a:lnTo>
                <a:close/>
                <a:moveTo>
                  <a:pt x="996478" y="81707"/>
                </a:moveTo>
                <a:lnTo>
                  <a:pt x="996478" y="123677"/>
                </a:lnTo>
                <a:lnTo>
                  <a:pt x="1046261" y="123677"/>
                </a:lnTo>
                <a:cubicBezTo>
                  <a:pt x="1049833" y="111622"/>
                  <a:pt x="1051991" y="97632"/>
                  <a:pt x="1052735" y="81707"/>
                </a:cubicBezTo>
                <a:close/>
                <a:moveTo>
                  <a:pt x="1530995" y="75903"/>
                </a:moveTo>
                <a:lnTo>
                  <a:pt x="1530995" y="92646"/>
                </a:lnTo>
                <a:lnTo>
                  <a:pt x="1618282" y="92646"/>
                </a:lnTo>
                <a:lnTo>
                  <a:pt x="1618282" y="75903"/>
                </a:lnTo>
                <a:close/>
                <a:moveTo>
                  <a:pt x="340370" y="75903"/>
                </a:moveTo>
                <a:lnTo>
                  <a:pt x="340370" y="92646"/>
                </a:lnTo>
                <a:lnTo>
                  <a:pt x="427657" y="92646"/>
                </a:lnTo>
                <a:lnTo>
                  <a:pt x="427657" y="75903"/>
                </a:lnTo>
                <a:close/>
                <a:moveTo>
                  <a:pt x="2318370" y="75680"/>
                </a:moveTo>
                <a:cubicBezTo>
                  <a:pt x="2333252" y="87139"/>
                  <a:pt x="2348358" y="99864"/>
                  <a:pt x="2363688" y="113854"/>
                </a:cubicBezTo>
                <a:lnTo>
                  <a:pt x="2351186" y="127695"/>
                </a:lnTo>
                <a:cubicBezTo>
                  <a:pt x="2336154" y="112663"/>
                  <a:pt x="2321420" y="99269"/>
                  <a:pt x="2306984" y="87511"/>
                </a:cubicBezTo>
                <a:close/>
                <a:moveTo>
                  <a:pt x="2246039" y="71884"/>
                </a:moveTo>
                <a:lnTo>
                  <a:pt x="2259434" y="81930"/>
                </a:lnTo>
                <a:cubicBezTo>
                  <a:pt x="2246783" y="96516"/>
                  <a:pt x="2232198" y="111622"/>
                  <a:pt x="2215678" y="127249"/>
                </a:cubicBezTo>
                <a:cubicBezTo>
                  <a:pt x="2212255" y="123677"/>
                  <a:pt x="2208088" y="119733"/>
                  <a:pt x="2203176" y="115417"/>
                </a:cubicBezTo>
                <a:cubicBezTo>
                  <a:pt x="2218060" y="102469"/>
                  <a:pt x="2232347" y="87958"/>
                  <a:pt x="2246039" y="71884"/>
                </a:cubicBezTo>
                <a:close/>
                <a:moveTo>
                  <a:pt x="1284610" y="67420"/>
                </a:moveTo>
                <a:cubicBezTo>
                  <a:pt x="1283866" y="75308"/>
                  <a:pt x="1282824" y="82005"/>
                  <a:pt x="1281484" y="87511"/>
                </a:cubicBezTo>
                <a:lnTo>
                  <a:pt x="1325240" y="87511"/>
                </a:lnTo>
                <a:lnTo>
                  <a:pt x="1325240" y="67420"/>
                </a:lnTo>
                <a:close/>
                <a:moveTo>
                  <a:pt x="1229915" y="67420"/>
                </a:moveTo>
                <a:lnTo>
                  <a:pt x="1227237" y="87511"/>
                </a:lnTo>
                <a:lnTo>
                  <a:pt x="1264518" y="87511"/>
                </a:lnTo>
                <a:cubicBezTo>
                  <a:pt x="1266155" y="82302"/>
                  <a:pt x="1267420" y="75605"/>
                  <a:pt x="1268313" y="67420"/>
                </a:cubicBezTo>
                <a:close/>
                <a:moveTo>
                  <a:pt x="1514921" y="62062"/>
                </a:moveTo>
                <a:lnTo>
                  <a:pt x="1634356" y="62062"/>
                </a:lnTo>
                <a:lnTo>
                  <a:pt x="1634356" y="142875"/>
                </a:lnTo>
                <a:lnTo>
                  <a:pt x="1618282" y="142875"/>
                </a:lnTo>
                <a:lnTo>
                  <a:pt x="1618282" y="136625"/>
                </a:lnTo>
                <a:lnTo>
                  <a:pt x="1580778" y="136625"/>
                </a:lnTo>
                <a:cubicBezTo>
                  <a:pt x="1580331" y="144810"/>
                  <a:pt x="1579662" y="151508"/>
                  <a:pt x="1578768" y="156716"/>
                </a:cubicBezTo>
                <a:lnTo>
                  <a:pt x="1648866" y="156716"/>
                </a:lnTo>
                <a:lnTo>
                  <a:pt x="1648866" y="171004"/>
                </a:lnTo>
                <a:lnTo>
                  <a:pt x="1587252" y="171004"/>
                </a:lnTo>
                <a:cubicBezTo>
                  <a:pt x="1603399" y="189087"/>
                  <a:pt x="1624756" y="200100"/>
                  <a:pt x="1651322" y="204044"/>
                </a:cubicBezTo>
                <a:cubicBezTo>
                  <a:pt x="1647155" y="209550"/>
                  <a:pt x="1643508" y="215132"/>
                  <a:pt x="1640383" y="220787"/>
                </a:cubicBezTo>
                <a:cubicBezTo>
                  <a:pt x="1611585" y="212378"/>
                  <a:pt x="1589149" y="197198"/>
                  <a:pt x="1573076" y="175246"/>
                </a:cubicBezTo>
                <a:cubicBezTo>
                  <a:pt x="1562434" y="196602"/>
                  <a:pt x="1537990" y="212229"/>
                  <a:pt x="1499741" y="222126"/>
                </a:cubicBezTo>
                <a:cubicBezTo>
                  <a:pt x="1497211" y="216917"/>
                  <a:pt x="1494308" y="211783"/>
                  <a:pt x="1491034" y="206723"/>
                </a:cubicBezTo>
                <a:cubicBezTo>
                  <a:pt x="1526083" y="199356"/>
                  <a:pt x="1548482" y="187449"/>
                  <a:pt x="1558230" y="171004"/>
                </a:cubicBezTo>
                <a:lnTo>
                  <a:pt x="1498848" y="171004"/>
                </a:lnTo>
                <a:lnTo>
                  <a:pt x="1498848" y="156716"/>
                </a:lnTo>
                <a:lnTo>
                  <a:pt x="1563476" y="156716"/>
                </a:lnTo>
                <a:cubicBezTo>
                  <a:pt x="1564444" y="151284"/>
                  <a:pt x="1565076" y="144587"/>
                  <a:pt x="1565374" y="136625"/>
                </a:cubicBezTo>
                <a:lnTo>
                  <a:pt x="1530995" y="136625"/>
                </a:lnTo>
                <a:lnTo>
                  <a:pt x="1530995" y="142875"/>
                </a:lnTo>
                <a:lnTo>
                  <a:pt x="1514921" y="142875"/>
                </a:lnTo>
                <a:close/>
                <a:moveTo>
                  <a:pt x="324296" y="62062"/>
                </a:moveTo>
                <a:lnTo>
                  <a:pt x="443731" y="62062"/>
                </a:lnTo>
                <a:lnTo>
                  <a:pt x="443731" y="142875"/>
                </a:lnTo>
                <a:lnTo>
                  <a:pt x="427657" y="142875"/>
                </a:lnTo>
                <a:lnTo>
                  <a:pt x="427657" y="136625"/>
                </a:lnTo>
                <a:lnTo>
                  <a:pt x="390153" y="136625"/>
                </a:lnTo>
                <a:cubicBezTo>
                  <a:pt x="389706" y="144810"/>
                  <a:pt x="389036" y="151508"/>
                  <a:pt x="388143" y="156716"/>
                </a:cubicBezTo>
                <a:lnTo>
                  <a:pt x="458241" y="156716"/>
                </a:lnTo>
                <a:lnTo>
                  <a:pt x="458241" y="171004"/>
                </a:lnTo>
                <a:lnTo>
                  <a:pt x="396627" y="171004"/>
                </a:lnTo>
                <a:cubicBezTo>
                  <a:pt x="412774" y="189087"/>
                  <a:pt x="434131" y="200100"/>
                  <a:pt x="460697" y="204044"/>
                </a:cubicBezTo>
                <a:cubicBezTo>
                  <a:pt x="456530" y="209550"/>
                  <a:pt x="452884" y="215132"/>
                  <a:pt x="449758" y="220787"/>
                </a:cubicBezTo>
                <a:cubicBezTo>
                  <a:pt x="420960" y="212378"/>
                  <a:pt x="398524" y="197198"/>
                  <a:pt x="382451" y="175246"/>
                </a:cubicBezTo>
                <a:cubicBezTo>
                  <a:pt x="371810" y="196602"/>
                  <a:pt x="347365" y="212229"/>
                  <a:pt x="309116" y="222126"/>
                </a:cubicBezTo>
                <a:cubicBezTo>
                  <a:pt x="306586" y="216917"/>
                  <a:pt x="303683" y="211783"/>
                  <a:pt x="300409" y="206723"/>
                </a:cubicBezTo>
                <a:cubicBezTo>
                  <a:pt x="335458" y="199356"/>
                  <a:pt x="357857" y="187449"/>
                  <a:pt x="367605" y="171004"/>
                </a:cubicBezTo>
                <a:lnTo>
                  <a:pt x="308223" y="171004"/>
                </a:lnTo>
                <a:lnTo>
                  <a:pt x="308223" y="156716"/>
                </a:lnTo>
                <a:lnTo>
                  <a:pt x="372851" y="156716"/>
                </a:lnTo>
                <a:cubicBezTo>
                  <a:pt x="373819" y="151284"/>
                  <a:pt x="374451" y="144587"/>
                  <a:pt x="374749" y="136625"/>
                </a:cubicBezTo>
                <a:lnTo>
                  <a:pt x="340370" y="136625"/>
                </a:lnTo>
                <a:lnTo>
                  <a:pt x="340370" y="142875"/>
                </a:lnTo>
                <a:lnTo>
                  <a:pt x="324296" y="142875"/>
                </a:lnTo>
                <a:close/>
                <a:moveTo>
                  <a:pt x="2279526" y="54025"/>
                </a:moveTo>
                <a:lnTo>
                  <a:pt x="2296492" y="54025"/>
                </a:lnTo>
                <a:lnTo>
                  <a:pt x="2296492" y="107826"/>
                </a:lnTo>
                <a:cubicBezTo>
                  <a:pt x="2296492" y="125388"/>
                  <a:pt x="2287786" y="134169"/>
                  <a:pt x="2270372" y="134169"/>
                </a:cubicBezTo>
                <a:cubicBezTo>
                  <a:pt x="2264866" y="134169"/>
                  <a:pt x="2257424" y="134095"/>
                  <a:pt x="2248048" y="133946"/>
                </a:cubicBezTo>
                <a:cubicBezTo>
                  <a:pt x="2247304" y="128886"/>
                  <a:pt x="2246188" y="122858"/>
                  <a:pt x="2244700" y="115863"/>
                </a:cubicBezTo>
                <a:cubicBezTo>
                  <a:pt x="2252736" y="116905"/>
                  <a:pt x="2259731" y="117426"/>
                  <a:pt x="2265684" y="117426"/>
                </a:cubicBezTo>
                <a:cubicBezTo>
                  <a:pt x="2274912" y="117426"/>
                  <a:pt x="2279526" y="112440"/>
                  <a:pt x="2279526" y="102469"/>
                </a:cubicBezTo>
                <a:close/>
                <a:moveTo>
                  <a:pt x="3869084" y="50676"/>
                </a:moveTo>
                <a:lnTo>
                  <a:pt x="3869084" y="64964"/>
                </a:lnTo>
                <a:lnTo>
                  <a:pt x="3992314" y="64964"/>
                </a:lnTo>
                <a:lnTo>
                  <a:pt x="3992314" y="50676"/>
                </a:lnTo>
                <a:close/>
                <a:moveTo>
                  <a:pt x="1018356" y="40854"/>
                </a:moveTo>
                <a:cubicBezTo>
                  <a:pt x="1010915" y="49783"/>
                  <a:pt x="1003250" y="58192"/>
                  <a:pt x="995362" y="66080"/>
                </a:cubicBezTo>
                <a:lnTo>
                  <a:pt x="1069702" y="66080"/>
                </a:lnTo>
                <a:lnTo>
                  <a:pt x="1094482" y="40854"/>
                </a:lnTo>
                <a:close/>
                <a:moveTo>
                  <a:pt x="4174963" y="40631"/>
                </a:moveTo>
                <a:cubicBezTo>
                  <a:pt x="4183968" y="57820"/>
                  <a:pt x="4195055" y="72182"/>
                  <a:pt x="4208226" y="83716"/>
                </a:cubicBezTo>
                <a:cubicBezTo>
                  <a:pt x="4223332" y="71512"/>
                  <a:pt x="4235871" y="57150"/>
                  <a:pt x="4245842" y="40631"/>
                </a:cubicBezTo>
                <a:close/>
                <a:moveTo>
                  <a:pt x="1341313" y="35049"/>
                </a:moveTo>
                <a:lnTo>
                  <a:pt x="1341313" y="54472"/>
                </a:lnTo>
                <a:lnTo>
                  <a:pt x="1379041" y="54472"/>
                </a:lnTo>
                <a:lnTo>
                  <a:pt x="1379041" y="35049"/>
                </a:lnTo>
                <a:close/>
                <a:moveTo>
                  <a:pt x="1286172" y="35049"/>
                </a:moveTo>
                <a:cubicBezTo>
                  <a:pt x="1286172" y="42044"/>
                  <a:pt x="1285949" y="48518"/>
                  <a:pt x="1285503" y="54472"/>
                </a:cubicBezTo>
                <a:lnTo>
                  <a:pt x="1325240" y="54472"/>
                </a:lnTo>
                <a:lnTo>
                  <a:pt x="1325240" y="35049"/>
                </a:lnTo>
                <a:close/>
                <a:moveTo>
                  <a:pt x="3445594" y="34157"/>
                </a:moveTo>
                <a:cubicBezTo>
                  <a:pt x="3450059" y="82228"/>
                  <a:pt x="3462039" y="119212"/>
                  <a:pt x="3481536" y="145108"/>
                </a:cubicBezTo>
                <a:cubicBezTo>
                  <a:pt x="3502074" y="117575"/>
                  <a:pt x="3515468" y="80591"/>
                  <a:pt x="3521719" y="34157"/>
                </a:cubicBezTo>
                <a:close/>
                <a:moveTo>
                  <a:pt x="2483160" y="34157"/>
                </a:moveTo>
                <a:cubicBezTo>
                  <a:pt x="2487848" y="78061"/>
                  <a:pt x="2501428" y="114412"/>
                  <a:pt x="2523901" y="143210"/>
                </a:cubicBezTo>
                <a:cubicBezTo>
                  <a:pt x="2549276" y="113147"/>
                  <a:pt x="2564308" y="76796"/>
                  <a:pt x="2568996" y="34157"/>
                </a:cubicBezTo>
                <a:close/>
                <a:moveTo>
                  <a:pt x="3220640" y="31701"/>
                </a:moveTo>
                <a:lnTo>
                  <a:pt x="3220640" y="73224"/>
                </a:lnTo>
                <a:lnTo>
                  <a:pt x="3286273" y="73224"/>
                </a:lnTo>
                <a:lnTo>
                  <a:pt x="3286273" y="31701"/>
                </a:lnTo>
                <a:close/>
                <a:moveTo>
                  <a:pt x="3140050" y="31701"/>
                </a:moveTo>
                <a:lnTo>
                  <a:pt x="3140050" y="73224"/>
                </a:lnTo>
                <a:lnTo>
                  <a:pt x="3202781" y="73224"/>
                </a:lnTo>
                <a:lnTo>
                  <a:pt x="3202781" y="31701"/>
                </a:lnTo>
                <a:close/>
                <a:moveTo>
                  <a:pt x="3869084" y="24334"/>
                </a:moveTo>
                <a:lnTo>
                  <a:pt x="3869084" y="38621"/>
                </a:lnTo>
                <a:lnTo>
                  <a:pt x="3992314" y="38621"/>
                </a:lnTo>
                <a:lnTo>
                  <a:pt x="3992314" y="24334"/>
                </a:lnTo>
                <a:close/>
                <a:moveTo>
                  <a:pt x="2454250" y="18530"/>
                </a:moveTo>
                <a:lnTo>
                  <a:pt x="2589088" y="18530"/>
                </a:lnTo>
                <a:lnTo>
                  <a:pt x="2589088" y="33710"/>
                </a:lnTo>
                <a:cubicBezTo>
                  <a:pt x="2582465" y="82823"/>
                  <a:pt x="2565015" y="124198"/>
                  <a:pt x="2536738" y="157833"/>
                </a:cubicBezTo>
                <a:cubicBezTo>
                  <a:pt x="2554895" y="176362"/>
                  <a:pt x="2577479" y="191096"/>
                  <a:pt x="2604492" y="202035"/>
                </a:cubicBezTo>
                <a:cubicBezTo>
                  <a:pt x="2598687" y="209030"/>
                  <a:pt x="2593999" y="214983"/>
                  <a:pt x="2590428" y="219894"/>
                </a:cubicBezTo>
                <a:cubicBezTo>
                  <a:pt x="2564010" y="207020"/>
                  <a:pt x="2541760" y="191096"/>
                  <a:pt x="2523678" y="172120"/>
                </a:cubicBezTo>
                <a:cubicBezTo>
                  <a:pt x="2504182" y="191542"/>
                  <a:pt x="2480518" y="207988"/>
                  <a:pt x="2452687" y="221457"/>
                </a:cubicBezTo>
                <a:cubicBezTo>
                  <a:pt x="2449859" y="217438"/>
                  <a:pt x="2445394" y="211932"/>
                  <a:pt x="2439292" y="204937"/>
                </a:cubicBezTo>
                <a:cubicBezTo>
                  <a:pt x="2467793" y="191840"/>
                  <a:pt x="2491643" y="175915"/>
                  <a:pt x="2510842" y="157163"/>
                </a:cubicBezTo>
                <a:cubicBezTo>
                  <a:pt x="2485094" y="124123"/>
                  <a:pt x="2470137" y="83121"/>
                  <a:pt x="2465970" y="34157"/>
                </a:cubicBezTo>
                <a:lnTo>
                  <a:pt x="2454250" y="34157"/>
                </a:lnTo>
                <a:close/>
                <a:moveTo>
                  <a:pt x="3413894" y="17413"/>
                </a:moveTo>
                <a:lnTo>
                  <a:pt x="3540695" y="17413"/>
                </a:lnTo>
                <a:lnTo>
                  <a:pt x="3540695" y="33710"/>
                </a:lnTo>
                <a:cubicBezTo>
                  <a:pt x="3533700" y="85502"/>
                  <a:pt x="3517924" y="127249"/>
                  <a:pt x="3493368" y="158949"/>
                </a:cubicBezTo>
                <a:cubicBezTo>
                  <a:pt x="3509441" y="175171"/>
                  <a:pt x="3530724" y="188566"/>
                  <a:pt x="3557215" y="199133"/>
                </a:cubicBezTo>
                <a:cubicBezTo>
                  <a:pt x="3550815" y="206127"/>
                  <a:pt x="3545830" y="212304"/>
                  <a:pt x="3542258" y="217662"/>
                </a:cubicBezTo>
                <a:cubicBezTo>
                  <a:pt x="3516659" y="204416"/>
                  <a:pt x="3496270" y="189682"/>
                  <a:pt x="3481089" y="173460"/>
                </a:cubicBezTo>
                <a:cubicBezTo>
                  <a:pt x="3464123" y="191170"/>
                  <a:pt x="3440459" y="207690"/>
                  <a:pt x="3410098" y="223019"/>
                </a:cubicBezTo>
                <a:cubicBezTo>
                  <a:pt x="3406824" y="217662"/>
                  <a:pt x="3402657" y="212006"/>
                  <a:pt x="3397597" y="206053"/>
                </a:cubicBezTo>
                <a:cubicBezTo>
                  <a:pt x="3429000" y="191319"/>
                  <a:pt x="3452961" y="175692"/>
                  <a:pt x="3469481" y="159172"/>
                </a:cubicBezTo>
                <a:cubicBezTo>
                  <a:pt x="3447008" y="130895"/>
                  <a:pt x="3433092" y="89223"/>
                  <a:pt x="3427734" y="34157"/>
                </a:cubicBezTo>
                <a:lnTo>
                  <a:pt x="3413894" y="34157"/>
                </a:lnTo>
                <a:close/>
                <a:moveTo>
                  <a:pt x="3122190" y="15181"/>
                </a:moveTo>
                <a:lnTo>
                  <a:pt x="3304133" y="15181"/>
                </a:lnTo>
                <a:lnTo>
                  <a:pt x="3304133" y="192658"/>
                </a:lnTo>
                <a:cubicBezTo>
                  <a:pt x="3304133" y="210369"/>
                  <a:pt x="3295724" y="219224"/>
                  <a:pt x="3278906" y="219224"/>
                </a:cubicBezTo>
                <a:cubicBezTo>
                  <a:pt x="3268637" y="219224"/>
                  <a:pt x="3257103" y="219001"/>
                  <a:pt x="3244304" y="218555"/>
                </a:cubicBezTo>
                <a:cubicBezTo>
                  <a:pt x="3243560" y="213643"/>
                  <a:pt x="3242444" y="207467"/>
                  <a:pt x="3240955" y="200025"/>
                </a:cubicBezTo>
                <a:cubicBezTo>
                  <a:pt x="3253903" y="200918"/>
                  <a:pt x="3264396" y="201365"/>
                  <a:pt x="3272432" y="201365"/>
                </a:cubicBezTo>
                <a:cubicBezTo>
                  <a:pt x="3281660" y="201365"/>
                  <a:pt x="3286273" y="196974"/>
                  <a:pt x="3286273" y="188194"/>
                </a:cubicBezTo>
                <a:lnTo>
                  <a:pt x="3286273" y="147117"/>
                </a:lnTo>
                <a:lnTo>
                  <a:pt x="3220640" y="147117"/>
                </a:lnTo>
                <a:lnTo>
                  <a:pt x="3220640" y="218108"/>
                </a:lnTo>
                <a:lnTo>
                  <a:pt x="3202781" y="218108"/>
                </a:lnTo>
                <a:lnTo>
                  <a:pt x="3202781" y="147117"/>
                </a:lnTo>
                <a:lnTo>
                  <a:pt x="3137817" y="147117"/>
                </a:lnTo>
                <a:cubicBezTo>
                  <a:pt x="3135287" y="178073"/>
                  <a:pt x="3126283" y="203746"/>
                  <a:pt x="3110805" y="224136"/>
                </a:cubicBezTo>
                <a:cubicBezTo>
                  <a:pt x="3106936" y="219224"/>
                  <a:pt x="3102545" y="214090"/>
                  <a:pt x="3097634" y="208732"/>
                </a:cubicBezTo>
                <a:cubicBezTo>
                  <a:pt x="3107308" y="195040"/>
                  <a:pt x="3113856" y="179859"/>
                  <a:pt x="3117279" y="163191"/>
                </a:cubicBezTo>
                <a:cubicBezTo>
                  <a:pt x="3120553" y="147117"/>
                  <a:pt x="3122190" y="124346"/>
                  <a:pt x="3122190" y="94878"/>
                </a:cubicBezTo>
                <a:close/>
                <a:moveTo>
                  <a:pt x="3853457" y="11386"/>
                </a:moveTo>
                <a:lnTo>
                  <a:pt x="4007941" y="11386"/>
                </a:lnTo>
                <a:lnTo>
                  <a:pt x="4007941" y="83047"/>
                </a:lnTo>
                <a:lnTo>
                  <a:pt x="3992314" y="83047"/>
                </a:lnTo>
                <a:lnTo>
                  <a:pt x="3992314" y="77912"/>
                </a:lnTo>
                <a:lnTo>
                  <a:pt x="3869084" y="77912"/>
                </a:lnTo>
                <a:lnTo>
                  <a:pt x="3869084" y="83047"/>
                </a:lnTo>
                <a:lnTo>
                  <a:pt x="3853457" y="83047"/>
                </a:lnTo>
                <a:close/>
                <a:moveTo>
                  <a:pt x="1880071" y="10939"/>
                </a:moveTo>
                <a:lnTo>
                  <a:pt x="1886098" y="28352"/>
                </a:lnTo>
                <a:cubicBezTo>
                  <a:pt x="1843087" y="32817"/>
                  <a:pt x="1804987" y="35422"/>
                  <a:pt x="1771798" y="36166"/>
                </a:cubicBezTo>
                <a:lnTo>
                  <a:pt x="1771798" y="72331"/>
                </a:lnTo>
                <a:lnTo>
                  <a:pt x="1875829" y="72331"/>
                </a:lnTo>
                <a:lnTo>
                  <a:pt x="1875829" y="85725"/>
                </a:lnTo>
                <a:cubicBezTo>
                  <a:pt x="1869281" y="119212"/>
                  <a:pt x="1857151" y="146819"/>
                  <a:pt x="1839441" y="168548"/>
                </a:cubicBezTo>
                <a:cubicBezTo>
                  <a:pt x="1853430" y="182241"/>
                  <a:pt x="1870174" y="193700"/>
                  <a:pt x="1889670" y="202928"/>
                </a:cubicBezTo>
                <a:cubicBezTo>
                  <a:pt x="1883270" y="209774"/>
                  <a:pt x="1878582" y="215280"/>
                  <a:pt x="1875606" y="219448"/>
                </a:cubicBezTo>
                <a:cubicBezTo>
                  <a:pt x="1859979" y="209178"/>
                  <a:pt x="1844352" y="196230"/>
                  <a:pt x="1828725" y="180603"/>
                </a:cubicBezTo>
                <a:cubicBezTo>
                  <a:pt x="1814289" y="194891"/>
                  <a:pt x="1794867" y="208658"/>
                  <a:pt x="1770459" y="221903"/>
                </a:cubicBezTo>
                <a:cubicBezTo>
                  <a:pt x="1767631" y="217290"/>
                  <a:pt x="1763762" y="212229"/>
                  <a:pt x="1758850" y="206723"/>
                </a:cubicBezTo>
                <a:cubicBezTo>
                  <a:pt x="1783556" y="195709"/>
                  <a:pt x="1803275" y="183059"/>
                  <a:pt x="1818010" y="168772"/>
                </a:cubicBezTo>
                <a:cubicBezTo>
                  <a:pt x="1801043" y="147638"/>
                  <a:pt x="1790253" y="120402"/>
                  <a:pt x="1785640" y="87065"/>
                </a:cubicBezTo>
                <a:lnTo>
                  <a:pt x="1771798" y="87065"/>
                </a:lnTo>
                <a:lnTo>
                  <a:pt x="1771798" y="123677"/>
                </a:lnTo>
                <a:cubicBezTo>
                  <a:pt x="1771798" y="164902"/>
                  <a:pt x="1759966" y="197793"/>
                  <a:pt x="1736303" y="222350"/>
                </a:cubicBezTo>
                <a:cubicBezTo>
                  <a:pt x="1732582" y="217290"/>
                  <a:pt x="1728712" y="212527"/>
                  <a:pt x="1724694" y="208062"/>
                </a:cubicBezTo>
                <a:cubicBezTo>
                  <a:pt x="1745530" y="186929"/>
                  <a:pt x="1755948" y="158056"/>
                  <a:pt x="1755948" y="121444"/>
                </a:cubicBezTo>
                <a:lnTo>
                  <a:pt x="1755948" y="20539"/>
                </a:lnTo>
                <a:cubicBezTo>
                  <a:pt x="1790179" y="20985"/>
                  <a:pt x="1831553" y="17785"/>
                  <a:pt x="1880071" y="10939"/>
                </a:cubicBezTo>
                <a:close/>
                <a:moveTo>
                  <a:pt x="689446" y="10939"/>
                </a:moveTo>
                <a:lnTo>
                  <a:pt x="695473" y="28352"/>
                </a:lnTo>
                <a:cubicBezTo>
                  <a:pt x="652462" y="32817"/>
                  <a:pt x="614362" y="35422"/>
                  <a:pt x="581173" y="36166"/>
                </a:cubicBezTo>
                <a:lnTo>
                  <a:pt x="581173" y="72331"/>
                </a:lnTo>
                <a:lnTo>
                  <a:pt x="685204" y="72331"/>
                </a:lnTo>
                <a:lnTo>
                  <a:pt x="685204" y="85725"/>
                </a:lnTo>
                <a:cubicBezTo>
                  <a:pt x="678656" y="119212"/>
                  <a:pt x="666526" y="146819"/>
                  <a:pt x="648816" y="168548"/>
                </a:cubicBezTo>
                <a:cubicBezTo>
                  <a:pt x="662806" y="182241"/>
                  <a:pt x="679549" y="193700"/>
                  <a:pt x="699045" y="202928"/>
                </a:cubicBezTo>
                <a:cubicBezTo>
                  <a:pt x="692646" y="209774"/>
                  <a:pt x="687958" y="215280"/>
                  <a:pt x="684981" y="219448"/>
                </a:cubicBezTo>
                <a:cubicBezTo>
                  <a:pt x="669354" y="209178"/>
                  <a:pt x="653727" y="196230"/>
                  <a:pt x="638100" y="180603"/>
                </a:cubicBezTo>
                <a:cubicBezTo>
                  <a:pt x="623664" y="194891"/>
                  <a:pt x="604242" y="208658"/>
                  <a:pt x="579834" y="221903"/>
                </a:cubicBezTo>
                <a:cubicBezTo>
                  <a:pt x="577006" y="217290"/>
                  <a:pt x="573137" y="212229"/>
                  <a:pt x="568225" y="206723"/>
                </a:cubicBezTo>
                <a:cubicBezTo>
                  <a:pt x="592931" y="195709"/>
                  <a:pt x="612651" y="183059"/>
                  <a:pt x="627385" y="168772"/>
                </a:cubicBezTo>
                <a:cubicBezTo>
                  <a:pt x="610418" y="147638"/>
                  <a:pt x="599628" y="120402"/>
                  <a:pt x="595015" y="87065"/>
                </a:cubicBezTo>
                <a:lnTo>
                  <a:pt x="581173" y="87065"/>
                </a:lnTo>
                <a:lnTo>
                  <a:pt x="581173" y="123677"/>
                </a:lnTo>
                <a:cubicBezTo>
                  <a:pt x="581173" y="164902"/>
                  <a:pt x="569342" y="197793"/>
                  <a:pt x="545678" y="222350"/>
                </a:cubicBezTo>
                <a:cubicBezTo>
                  <a:pt x="541957" y="217290"/>
                  <a:pt x="538088" y="212527"/>
                  <a:pt x="534069" y="208062"/>
                </a:cubicBezTo>
                <a:cubicBezTo>
                  <a:pt x="554905" y="186929"/>
                  <a:pt x="565323" y="158056"/>
                  <a:pt x="565323" y="121444"/>
                </a:cubicBezTo>
                <a:lnTo>
                  <a:pt x="565323" y="20539"/>
                </a:lnTo>
                <a:cubicBezTo>
                  <a:pt x="599554" y="20985"/>
                  <a:pt x="640928" y="17785"/>
                  <a:pt x="689446" y="10939"/>
                </a:cubicBezTo>
                <a:close/>
                <a:moveTo>
                  <a:pt x="751879" y="4912"/>
                </a:moveTo>
                <a:cubicBezTo>
                  <a:pt x="764232" y="15627"/>
                  <a:pt x="776138" y="26641"/>
                  <a:pt x="787598" y="37952"/>
                </a:cubicBezTo>
                <a:lnTo>
                  <a:pt x="773980" y="50676"/>
                </a:lnTo>
                <a:cubicBezTo>
                  <a:pt x="762967" y="38621"/>
                  <a:pt x="751582" y="27087"/>
                  <a:pt x="739824" y="16074"/>
                </a:cubicBezTo>
                <a:close/>
                <a:moveTo>
                  <a:pt x="66526" y="4465"/>
                </a:moveTo>
                <a:lnTo>
                  <a:pt x="84385" y="4465"/>
                </a:lnTo>
                <a:lnTo>
                  <a:pt x="84385" y="70322"/>
                </a:lnTo>
                <a:lnTo>
                  <a:pt x="124569" y="70322"/>
                </a:lnTo>
                <a:lnTo>
                  <a:pt x="124569" y="87065"/>
                </a:lnTo>
                <a:lnTo>
                  <a:pt x="84385" y="87065"/>
                </a:lnTo>
                <a:lnTo>
                  <a:pt x="84385" y="174799"/>
                </a:lnTo>
                <a:cubicBezTo>
                  <a:pt x="97557" y="172120"/>
                  <a:pt x="110133" y="169441"/>
                  <a:pt x="122113" y="166762"/>
                </a:cubicBezTo>
                <a:cubicBezTo>
                  <a:pt x="122560" y="174353"/>
                  <a:pt x="123081" y="180380"/>
                  <a:pt x="123676" y="184845"/>
                </a:cubicBezTo>
                <a:cubicBezTo>
                  <a:pt x="83195" y="192882"/>
                  <a:pt x="43830" y="201216"/>
                  <a:pt x="5581" y="209848"/>
                </a:cubicBezTo>
                <a:lnTo>
                  <a:pt x="446" y="191319"/>
                </a:lnTo>
                <a:cubicBezTo>
                  <a:pt x="7069" y="190054"/>
                  <a:pt x="13617" y="188826"/>
                  <a:pt x="20091" y="187636"/>
                </a:cubicBezTo>
                <a:lnTo>
                  <a:pt x="20091" y="44872"/>
                </a:lnTo>
                <a:lnTo>
                  <a:pt x="37504" y="44872"/>
                </a:lnTo>
                <a:lnTo>
                  <a:pt x="37504" y="184287"/>
                </a:lnTo>
                <a:cubicBezTo>
                  <a:pt x="47476" y="182278"/>
                  <a:pt x="57150" y="180343"/>
                  <a:pt x="66526" y="178483"/>
                </a:cubicBezTo>
                <a:close/>
                <a:moveTo>
                  <a:pt x="1701924" y="3572"/>
                </a:moveTo>
                <a:lnTo>
                  <a:pt x="1717550" y="3572"/>
                </a:lnTo>
                <a:lnTo>
                  <a:pt x="1717550" y="47328"/>
                </a:lnTo>
                <a:lnTo>
                  <a:pt x="1747911" y="47328"/>
                </a:lnTo>
                <a:lnTo>
                  <a:pt x="1747911" y="62508"/>
                </a:lnTo>
                <a:lnTo>
                  <a:pt x="1717550" y="62508"/>
                </a:lnTo>
                <a:lnTo>
                  <a:pt x="1717550" y="96664"/>
                </a:lnTo>
                <a:lnTo>
                  <a:pt x="1725587" y="88628"/>
                </a:lnTo>
                <a:cubicBezTo>
                  <a:pt x="1736005" y="98450"/>
                  <a:pt x="1744935" y="107157"/>
                  <a:pt x="1752376" y="114747"/>
                </a:cubicBezTo>
                <a:lnTo>
                  <a:pt x="1740544" y="127025"/>
                </a:lnTo>
                <a:cubicBezTo>
                  <a:pt x="1733103" y="118691"/>
                  <a:pt x="1725438" y="110505"/>
                  <a:pt x="1717550" y="102469"/>
                </a:cubicBezTo>
                <a:lnTo>
                  <a:pt x="1717550" y="221233"/>
                </a:lnTo>
                <a:lnTo>
                  <a:pt x="1701924" y="221233"/>
                </a:lnTo>
                <a:lnTo>
                  <a:pt x="1701924" y="101129"/>
                </a:lnTo>
                <a:cubicBezTo>
                  <a:pt x="1694036" y="127025"/>
                  <a:pt x="1684659" y="147340"/>
                  <a:pt x="1673795" y="162074"/>
                </a:cubicBezTo>
                <a:cubicBezTo>
                  <a:pt x="1671712" y="155675"/>
                  <a:pt x="1669256" y="149126"/>
                  <a:pt x="1666428" y="142429"/>
                </a:cubicBezTo>
                <a:cubicBezTo>
                  <a:pt x="1682948" y="117426"/>
                  <a:pt x="1694259" y="90786"/>
                  <a:pt x="1700361" y="62508"/>
                </a:cubicBezTo>
                <a:lnTo>
                  <a:pt x="1667991" y="62508"/>
                </a:lnTo>
                <a:lnTo>
                  <a:pt x="1667991" y="47328"/>
                </a:lnTo>
                <a:lnTo>
                  <a:pt x="1701924" y="47328"/>
                </a:lnTo>
                <a:close/>
                <a:moveTo>
                  <a:pt x="511299" y="3572"/>
                </a:moveTo>
                <a:lnTo>
                  <a:pt x="526926" y="3572"/>
                </a:lnTo>
                <a:lnTo>
                  <a:pt x="526926" y="47328"/>
                </a:lnTo>
                <a:lnTo>
                  <a:pt x="557287" y="47328"/>
                </a:lnTo>
                <a:lnTo>
                  <a:pt x="557287" y="62508"/>
                </a:lnTo>
                <a:lnTo>
                  <a:pt x="526926" y="62508"/>
                </a:lnTo>
                <a:lnTo>
                  <a:pt x="526926" y="96664"/>
                </a:lnTo>
                <a:lnTo>
                  <a:pt x="534962" y="88628"/>
                </a:lnTo>
                <a:cubicBezTo>
                  <a:pt x="545380" y="98450"/>
                  <a:pt x="554310" y="107157"/>
                  <a:pt x="561751" y="114747"/>
                </a:cubicBezTo>
                <a:lnTo>
                  <a:pt x="549920" y="127025"/>
                </a:lnTo>
                <a:cubicBezTo>
                  <a:pt x="542478" y="118691"/>
                  <a:pt x="534814" y="110505"/>
                  <a:pt x="526926" y="102469"/>
                </a:cubicBezTo>
                <a:lnTo>
                  <a:pt x="526926" y="221233"/>
                </a:lnTo>
                <a:lnTo>
                  <a:pt x="511299" y="221233"/>
                </a:lnTo>
                <a:lnTo>
                  <a:pt x="511299" y="101129"/>
                </a:lnTo>
                <a:cubicBezTo>
                  <a:pt x="503411" y="127025"/>
                  <a:pt x="494035" y="147340"/>
                  <a:pt x="483170" y="162074"/>
                </a:cubicBezTo>
                <a:cubicBezTo>
                  <a:pt x="481087" y="155675"/>
                  <a:pt x="478631" y="149126"/>
                  <a:pt x="475803" y="142429"/>
                </a:cubicBezTo>
                <a:cubicBezTo>
                  <a:pt x="492323" y="117426"/>
                  <a:pt x="503634" y="90786"/>
                  <a:pt x="509736" y="62508"/>
                </a:cubicBezTo>
                <a:lnTo>
                  <a:pt x="477366" y="62508"/>
                </a:lnTo>
                <a:lnTo>
                  <a:pt x="477366" y="47328"/>
                </a:lnTo>
                <a:lnTo>
                  <a:pt x="511299" y="47328"/>
                </a:lnTo>
                <a:close/>
                <a:moveTo>
                  <a:pt x="1270769" y="3349"/>
                </a:moveTo>
                <a:lnTo>
                  <a:pt x="1286842" y="3349"/>
                </a:lnTo>
                <a:cubicBezTo>
                  <a:pt x="1286842" y="9153"/>
                  <a:pt x="1286693" y="15404"/>
                  <a:pt x="1286396" y="22101"/>
                </a:cubicBezTo>
                <a:lnTo>
                  <a:pt x="1325240" y="22101"/>
                </a:lnTo>
                <a:lnTo>
                  <a:pt x="1325240" y="3349"/>
                </a:lnTo>
                <a:lnTo>
                  <a:pt x="1341313" y="3349"/>
                </a:lnTo>
                <a:lnTo>
                  <a:pt x="1341313" y="22101"/>
                </a:lnTo>
                <a:lnTo>
                  <a:pt x="1395114" y="22101"/>
                </a:lnTo>
                <a:lnTo>
                  <a:pt x="1395114" y="73001"/>
                </a:lnTo>
                <a:lnTo>
                  <a:pt x="1379041" y="73001"/>
                </a:lnTo>
                <a:lnTo>
                  <a:pt x="1379041" y="67420"/>
                </a:lnTo>
                <a:lnTo>
                  <a:pt x="1341313" y="67420"/>
                </a:lnTo>
                <a:lnTo>
                  <a:pt x="1341313" y="87511"/>
                </a:lnTo>
                <a:lnTo>
                  <a:pt x="1405160" y="87511"/>
                </a:lnTo>
                <a:cubicBezTo>
                  <a:pt x="1404863" y="98227"/>
                  <a:pt x="1404044" y="107380"/>
                  <a:pt x="1402705" y="114970"/>
                </a:cubicBezTo>
                <a:cubicBezTo>
                  <a:pt x="1401068" y="125388"/>
                  <a:pt x="1394370" y="130597"/>
                  <a:pt x="1382613" y="130597"/>
                </a:cubicBezTo>
                <a:cubicBezTo>
                  <a:pt x="1380827" y="130597"/>
                  <a:pt x="1378595" y="130597"/>
                  <a:pt x="1375916" y="130597"/>
                </a:cubicBezTo>
                <a:lnTo>
                  <a:pt x="1375916" y="185068"/>
                </a:lnTo>
                <a:lnTo>
                  <a:pt x="1359842" y="185068"/>
                </a:lnTo>
                <a:lnTo>
                  <a:pt x="1359842" y="139527"/>
                </a:lnTo>
                <a:lnTo>
                  <a:pt x="1247775" y="139527"/>
                </a:lnTo>
                <a:lnTo>
                  <a:pt x="1247775" y="187747"/>
                </a:lnTo>
                <a:lnTo>
                  <a:pt x="1231701" y="187747"/>
                </a:lnTo>
                <a:lnTo>
                  <a:pt x="1231701" y="139527"/>
                </a:lnTo>
                <a:cubicBezTo>
                  <a:pt x="1222623" y="143545"/>
                  <a:pt x="1212279" y="147266"/>
                  <a:pt x="1200671" y="150689"/>
                </a:cubicBezTo>
                <a:cubicBezTo>
                  <a:pt x="1198736" y="146373"/>
                  <a:pt x="1195536" y="141238"/>
                  <a:pt x="1191071" y="135285"/>
                </a:cubicBezTo>
                <a:cubicBezTo>
                  <a:pt x="1225004" y="127993"/>
                  <a:pt x="1247403" y="116384"/>
                  <a:pt x="1258267" y="100459"/>
                </a:cubicBezTo>
                <a:lnTo>
                  <a:pt x="1209154" y="100459"/>
                </a:lnTo>
                <a:lnTo>
                  <a:pt x="1216297" y="54472"/>
                </a:lnTo>
                <a:lnTo>
                  <a:pt x="1269429" y="54472"/>
                </a:lnTo>
                <a:cubicBezTo>
                  <a:pt x="1269876" y="48667"/>
                  <a:pt x="1270099" y="42193"/>
                  <a:pt x="1270099" y="35049"/>
                </a:cubicBezTo>
                <a:lnTo>
                  <a:pt x="1206252" y="35049"/>
                </a:lnTo>
                <a:lnTo>
                  <a:pt x="1206252" y="22101"/>
                </a:lnTo>
                <a:lnTo>
                  <a:pt x="1270322" y="22101"/>
                </a:lnTo>
                <a:cubicBezTo>
                  <a:pt x="1270620" y="15404"/>
                  <a:pt x="1270769" y="9153"/>
                  <a:pt x="1270769" y="3349"/>
                </a:cubicBezTo>
                <a:close/>
                <a:moveTo>
                  <a:pt x="3369915" y="2903"/>
                </a:moveTo>
                <a:lnTo>
                  <a:pt x="3386881" y="2903"/>
                </a:lnTo>
                <a:lnTo>
                  <a:pt x="3386881" y="50230"/>
                </a:lnTo>
                <a:lnTo>
                  <a:pt x="3418358" y="50230"/>
                </a:lnTo>
                <a:lnTo>
                  <a:pt x="3418358" y="65857"/>
                </a:lnTo>
                <a:lnTo>
                  <a:pt x="3386881" y="65857"/>
                </a:lnTo>
                <a:lnTo>
                  <a:pt x="3386881" y="95325"/>
                </a:lnTo>
                <a:lnTo>
                  <a:pt x="3396480" y="86395"/>
                </a:lnTo>
                <a:cubicBezTo>
                  <a:pt x="3409875" y="99046"/>
                  <a:pt x="3420665" y="110282"/>
                  <a:pt x="3428850" y="120105"/>
                </a:cubicBezTo>
                <a:lnTo>
                  <a:pt x="3415456" y="132606"/>
                </a:lnTo>
                <a:cubicBezTo>
                  <a:pt x="3405484" y="119956"/>
                  <a:pt x="3395960" y="108868"/>
                  <a:pt x="3386881" y="99343"/>
                </a:cubicBezTo>
                <a:lnTo>
                  <a:pt x="3386881" y="222350"/>
                </a:lnTo>
                <a:lnTo>
                  <a:pt x="3369915" y="222350"/>
                </a:lnTo>
                <a:lnTo>
                  <a:pt x="3369915" y="100013"/>
                </a:lnTo>
                <a:cubicBezTo>
                  <a:pt x="3361878" y="125016"/>
                  <a:pt x="3352055" y="146150"/>
                  <a:pt x="3340447" y="163414"/>
                </a:cubicBezTo>
                <a:cubicBezTo>
                  <a:pt x="3338363" y="157014"/>
                  <a:pt x="3335833" y="150466"/>
                  <a:pt x="3332856" y="143768"/>
                </a:cubicBezTo>
                <a:cubicBezTo>
                  <a:pt x="3348037" y="120551"/>
                  <a:pt x="3359422" y="94581"/>
                  <a:pt x="3367012" y="65857"/>
                </a:cubicBezTo>
                <a:lnTo>
                  <a:pt x="3335089" y="65857"/>
                </a:lnTo>
                <a:lnTo>
                  <a:pt x="3335089" y="50230"/>
                </a:lnTo>
                <a:lnTo>
                  <a:pt x="3369915" y="50230"/>
                </a:lnTo>
                <a:close/>
                <a:moveTo>
                  <a:pt x="2989212" y="2903"/>
                </a:moveTo>
                <a:lnTo>
                  <a:pt x="3006402" y="2903"/>
                </a:lnTo>
                <a:lnTo>
                  <a:pt x="3006402" y="33040"/>
                </a:lnTo>
                <a:lnTo>
                  <a:pt x="3078509" y="33040"/>
                </a:lnTo>
                <a:lnTo>
                  <a:pt x="3078509" y="48221"/>
                </a:lnTo>
                <a:lnTo>
                  <a:pt x="3006402" y="48221"/>
                </a:lnTo>
                <a:lnTo>
                  <a:pt x="3006402" y="70322"/>
                </a:lnTo>
                <a:lnTo>
                  <a:pt x="3066454" y="70322"/>
                </a:lnTo>
                <a:lnTo>
                  <a:pt x="3066454" y="141313"/>
                </a:lnTo>
                <a:lnTo>
                  <a:pt x="3049488" y="141313"/>
                </a:lnTo>
                <a:lnTo>
                  <a:pt x="3049488" y="131713"/>
                </a:lnTo>
                <a:lnTo>
                  <a:pt x="3004504" y="131713"/>
                </a:lnTo>
                <a:cubicBezTo>
                  <a:pt x="3002198" y="152475"/>
                  <a:pt x="2997696" y="168102"/>
                  <a:pt x="2990998" y="178594"/>
                </a:cubicBezTo>
                <a:cubicBezTo>
                  <a:pt x="2990924" y="178743"/>
                  <a:pt x="2990850" y="178855"/>
                  <a:pt x="2990775" y="178929"/>
                </a:cubicBezTo>
                <a:cubicBezTo>
                  <a:pt x="3013844" y="192398"/>
                  <a:pt x="3043684" y="200249"/>
                  <a:pt x="3080295" y="202481"/>
                </a:cubicBezTo>
                <a:cubicBezTo>
                  <a:pt x="3075830" y="208881"/>
                  <a:pt x="3071738" y="215057"/>
                  <a:pt x="3068017" y="221010"/>
                </a:cubicBezTo>
                <a:cubicBezTo>
                  <a:pt x="3032075" y="216620"/>
                  <a:pt x="3002384" y="206946"/>
                  <a:pt x="2978943" y="191989"/>
                </a:cubicBezTo>
                <a:cubicBezTo>
                  <a:pt x="2965921" y="203523"/>
                  <a:pt x="2946796" y="213792"/>
                  <a:pt x="2921570" y="222796"/>
                </a:cubicBezTo>
                <a:cubicBezTo>
                  <a:pt x="2918147" y="218034"/>
                  <a:pt x="2914278" y="213048"/>
                  <a:pt x="2909961" y="207839"/>
                </a:cubicBezTo>
                <a:cubicBezTo>
                  <a:pt x="2934146" y="200249"/>
                  <a:pt x="2952303" y="191468"/>
                  <a:pt x="2964432" y="181496"/>
                </a:cubicBezTo>
                <a:cubicBezTo>
                  <a:pt x="2952824" y="171748"/>
                  <a:pt x="2943150" y="160363"/>
                  <a:pt x="2935411" y="147340"/>
                </a:cubicBezTo>
                <a:lnTo>
                  <a:pt x="2950368" y="139080"/>
                </a:lnTo>
                <a:cubicBezTo>
                  <a:pt x="2957140" y="150540"/>
                  <a:pt x="2965735" y="160474"/>
                  <a:pt x="2976153" y="168883"/>
                </a:cubicBezTo>
                <a:cubicBezTo>
                  <a:pt x="2981510" y="161144"/>
                  <a:pt x="2985194" y="148754"/>
                  <a:pt x="2987203" y="131713"/>
                </a:cubicBezTo>
                <a:lnTo>
                  <a:pt x="2928937" y="131713"/>
                </a:lnTo>
                <a:lnTo>
                  <a:pt x="2928937" y="70322"/>
                </a:lnTo>
                <a:lnTo>
                  <a:pt x="2989212" y="70322"/>
                </a:lnTo>
                <a:lnTo>
                  <a:pt x="2989212" y="48221"/>
                </a:lnTo>
                <a:lnTo>
                  <a:pt x="2917775" y="48221"/>
                </a:lnTo>
                <a:lnTo>
                  <a:pt x="2917775" y="33040"/>
                </a:lnTo>
                <a:lnTo>
                  <a:pt x="2989212" y="33040"/>
                </a:lnTo>
                <a:close/>
                <a:moveTo>
                  <a:pt x="1538585" y="2233"/>
                </a:moveTo>
                <a:lnTo>
                  <a:pt x="1554212" y="2233"/>
                </a:lnTo>
                <a:lnTo>
                  <a:pt x="1554212" y="23887"/>
                </a:lnTo>
                <a:lnTo>
                  <a:pt x="1593949" y="23887"/>
                </a:lnTo>
                <a:lnTo>
                  <a:pt x="1593949" y="2456"/>
                </a:lnTo>
                <a:lnTo>
                  <a:pt x="1609576" y="2456"/>
                </a:lnTo>
                <a:lnTo>
                  <a:pt x="1609576" y="23887"/>
                </a:lnTo>
                <a:lnTo>
                  <a:pt x="1647973" y="23887"/>
                </a:lnTo>
                <a:lnTo>
                  <a:pt x="1647973" y="38175"/>
                </a:lnTo>
                <a:lnTo>
                  <a:pt x="1609576" y="38175"/>
                </a:lnTo>
                <a:lnTo>
                  <a:pt x="1609576" y="56257"/>
                </a:lnTo>
                <a:lnTo>
                  <a:pt x="1593949" y="56257"/>
                </a:lnTo>
                <a:lnTo>
                  <a:pt x="1593949" y="38175"/>
                </a:lnTo>
                <a:lnTo>
                  <a:pt x="1554212" y="38175"/>
                </a:lnTo>
                <a:lnTo>
                  <a:pt x="1554212" y="56257"/>
                </a:lnTo>
                <a:lnTo>
                  <a:pt x="1538585" y="56257"/>
                </a:lnTo>
                <a:lnTo>
                  <a:pt x="1538585" y="38175"/>
                </a:lnTo>
                <a:lnTo>
                  <a:pt x="1503313" y="38175"/>
                </a:lnTo>
                <a:lnTo>
                  <a:pt x="1503313" y="23887"/>
                </a:lnTo>
                <a:lnTo>
                  <a:pt x="1538585" y="23887"/>
                </a:lnTo>
                <a:close/>
                <a:moveTo>
                  <a:pt x="1461566" y="2233"/>
                </a:moveTo>
                <a:lnTo>
                  <a:pt x="1477193" y="2233"/>
                </a:lnTo>
                <a:lnTo>
                  <a:pt x="1477193" y="51793"/>
                </a:lnTo>
                <a:lnTo>
                  <a:pt x="1506215" y="51793"/>
                </a:lnTo>
                <a:lnTo>
                  <a:pt x="1506215" y="66527"/>
                </a:lnTo>
                <a:lnTo>
                  <a:pt x="1477193" y="66527"/>
                </a:lnTo>
                <a:lnTo>
                  <a:pt x="1477193" y="95995"/>
                </a:lnTo>
                <a:lnTo>
                  <a:pt x="1485900" y="88851"/>
                </a:lnTo>
                <a:cubicBezTo>
                  <a:pt x="1494383" y="97929"/>
                  <a:pt x="1502271" y="107082"/>
                  <a:pt x="1509563" y="116310"/>
                </a:cubicBezTo>
                <a:lnTo>
                  <a:pt x="1497285" y="126579"/>
                </a:lnTo>
                <a:cubicBezTo>
                  <a:pt x="1490439" y="116682"/>
                  <a:pt x="1483742" y="107938"/>
                  <a:pt x="1477193" y="100348"/>
                </a:cubicBezTo>
                <a:lnTo>
                  <a:pt x="1477193" y="221233"/>
                </a:lnTo>
                <a:lnTo>
                  <a:pt x="1461566" y="221233"/>
                </a:lnTo>
                <a:lnTo>
                  <a:pt x="1461566" y="99678"/>
                </a:lnTo>
                <a:cubicBezTo>
                  <a:pt x="1453604" y="126914"/>
                  <a:pt x="1444897" y="147415"/>
                  <a:pt x="1435447" y="161181"/>
                </a:cubicBezTo>
                <a:cubicBezTo>
                  <a:pt x="1433363" y="154782"/>
                  <a:pt x="1430833" y="148233"/>
                  <a:pt x="1427857" y="141536"/>
                </a:cubicBezTo>
                <a:cubicBezTo>
                  <a:pt x="1440730" y="119956"/>
                  <a:pt x="1450962" y="94953"/>
                  <a:pt x="1458552" y="66527"/>
                </a:cubicBezTo>
                <a:lnTo>
                  <a:pt x="1430536" y="66527"/>
                </a:lnTo>
                <a:lnTo>
                  <a:pt x="1430536" y="51793"/>
                </a:lnTo>
                <a:lnTo>
                  <a:pt x="1461566" y="51793"/>
                </a:lnTo>
                <a:close/>
                <a:moveTo>
                  <a:pt x="347960" y="2233"/>
                </a:moveTo>
                <a:lnTo>
                  <a:pt x="363587" y="2233"/>
                </a:lnTo>
                <a:lnTo>
                  <a:pt x="363587" y="23887"/>
                </a:lnTo>
                <a:lnTo>
                  <a:pt x="403324" y="23887"/>
                </a:lnTo>
                <a:lnTo>
                  <a:pt x="403324" y="2456"/>
                </a:lnTo>
                <a:lnTo>
                  <a:pt x="418951" y="2456"/>
                </a:lnTo>
                <a:lnTo>
                  <a:pt x="418951" y="23887"/>
                </a:lnTo>
                <a:lnTo>
                  <a:pt x="457348" y="23887"/>
                </a:lnTo>
                <a:lnTo>
                  <a:pt x="457348" y="38175"/>
                </a:lnTo>
                <a:lnTo>
                  <a:pt x="418951" y="38175"/>
                </a:lnTo>
                <a:lnTo>
                  <a:pt x="418951" y="56257"/>
                </a:lnTo>
                <a:lnTo>
                  <a:pt x="403324" y="56257"/>
                </a:lnTo>
                <a:lnTo>
                  <a:pt x="403324" y="38175"/>
                </a:lnTo>
                <a:lnTo>
                  <a:pt x="363587" y="38175"/>
                </a:lnTo>
                <a:lnTo>
                  <a:pt x="363587" y="56257"/>
                </a:lnTo>
                <a:lnTo>
                  <a:pt x="347960" y="56257"/>
                </a:lnTo>
                <a:lnTo>
                  <a:pt x="347960" y="38175"/>
                </a:lnTo>
                <a:lnTo>
                  <a:pt x="312688" y="38175"/>
                </a:lnTo>
                <a:lnTo>
                  <a:pt x="312688" y="23887"/>
                </a:lnTo>
                <a:lnTo>
                  <a:pt x="347960" y="23887"/>
                </a:lnTo>
                <a:close/>
                <a:moveTo>
                  <a:pt x="270941" y="2233"/>
                </a:moveTo>
                <a:lnTo>
                  <a:pt x="286568" y="2233"/>
                </a:lnTo>
                <a:lnTo>
                  <a:pt x="286568" y="51793"/>
                </a:lnTo>
                <a:lnTo>
                  <a:pt x="315590" y="51793"/>
                </a:lnTo>
                <a:lnTo>
                  <a:pt x="315590" y="66527"/>
                </a:lnTo>
                <a:lnTo>
                  <a:pt x="286568" y="66527"/>
                </a:lnTo>
                <a:lnTo>
                  <a:pt x="286568" y="95995"/>
                </a:lnTo>
                <a:lnTo>
                  <a:pt x="295275" y="88851"/>
                </a:lnTo>
                <a:cubicBezTo>
                  <a:pt x="303758" y="97929"/>
                  <a:pt x="311646" y="107082"/>
                  <a:pt x="318938" y="116310"/>
                </a:cubicBezTo>
                <a:lnTo>
                  <a:pt x="306660" y="126579"/>
                </a:lnTo>
                <a:cubicBezTo>
                  <a:pt x="299814" y="116682"/>
                  <a:pt x="293117" y="107938"/>
                  <a:pt x="286568" y="100348"/>
                </a:cubicBezTo>
                <a:lnTo>
                  <a:pt x="286568" y="221233"/>
                </a:lnTo>
                <a:lnTo>
                  <a:pt x="270941" y="221233"/>
                </a:lnTo>
                <a:lnTo>
                  <a:pt x="270941" y="99678"/>
                </a:lnTo>
                <a:cubicBezTo>
                  <a:pt x="262979" y="126914"/>
                  <a:pt x="254273" y="147415"/>
                  <a:pt x="244822" y="161181"/>
                </a:cubicBezTo>
                <a:cubicBezTo>
                  <a:pt x="242738" y="154782"/>
                  <a:pt x="240208" y="148233"/>
                  <a:pt x="237232" y="141536"/>
                </a:cubicBezTo>
                <a:cubicBezTo>
                  <a:pt x="250105" y="119956"/>
                  <a:pt x="260337" y="94953"/>
                  <a:pt x="267928" y="66527"/>
                </a:cubicBezTo>
                <a:lnTo>
                  <a:pt x="239911" y="66527"/>
                </a:lnTo>
                <a:lnTo>
                  <a:pt x="239911" y="51793"/>
                </a:lnTo>
                <a:lnTo>
                  <a:pt x="270941" y="51793"/>
                </a:lnTo>
                <a:close/>
                <a:moveTo>
                  <a:pt x="2904157" y="2010"/>
                </a:moveTo>
                <a:lnTo>
                  <a:pt x="2920677" y="6921"/>
                </a:lnTo>
                <a:cubicBezTo>
                  <a:pt x="2914575" y="26938"/>
                  <a:pt x="2907878" y="45505"/>
                  <a:pt x="2900585" y="62620"/>
                </a:cubicBezTo>
                <a:lnTo>
                  <a:pt x="2900585" y="222126"/>
                </a:lnTo>
                <a:lnTo>
                  <a:pt x="2884735" y="222126"/>
                </a:lnTo>
                <a:lnTo>
                  <a:pt x="2884735" y="95548"/>
                </a:lnTo>
                <a:cubicBezTo>
                  <a:pt x="2878336" y="107306"/>
                  <a:pt x="2871564" y="118170"/>
                  <a:pt x="2864420" y="128141"/>
                </a:cubicBezTo>
                <a:cubicBezTo>
                  <a:pt x="2862188" y="121891"/>
                  <a:pt x="2859955" y="115938"/>
                  <a:pt x="2857723" y="110282"/>
                </a:cubicBezTo>
                <a:cubicBezTo>
                  <a:pt x="2877666" y="80070"/>
                  <a:pt x="2893144" y="43979"/>
                  <a:pt x="2904157" y="2010"/>
                </a:cubicBezTo>
                <a:close/>
                <a:moveTo>
                  <a:pt x="1025723" y="1786"/>
                </a:moveTo>
                <a:lnTo>
                  <a:pt x="1042689" y="8037"/>
                </a:lnTo>
                <a:cubicBezTo>
                  <a:pt x="1038671" y="13990"/>
                  <a:pt x="1034653" y="19720"/>
                  <a:pt x="1030634" y="25227"/>
                </a:cubicBezTo>
                <a:lnTo>
                  <a:pt x="1117922" y="25227"/>
                </a:lnTo>
                <a:lnTo>
                  <a:pt x="1117922" y="41077"/>
                </a:lnTo>
                <a:lnTo>
                  <a:pt x="1092919" y="66080"/>
                </a:lnTo>
                <a:lnTo>
                  <a:pt x="1146497" y="66080"/>
                </a:lnTo>
                <a:lnTo>
                  <a:pt x="1146497" y="147787"/>
                </a:lnTo>
                <a:lnTo>
                  <a:pt x="1129307" y="147787"/>
                </a:lnTo>
                <a:lnTo>
                  <a:pt x="1129307" y="139304"/>
                </a:lnTo>
                <a:lnTo>
                  <a:pt x="1059433" y="139304"/>
                </a:lnTo>
                <a:cubicBezTo>
                  <a:pt x="1045592" y="177255"/>
                  <a:pt x="1014338" y="205607"/>
                  <a:pt x="965671" y="224359"/>
                </a:cubicBezTo>
                <a:cubicBezTo>
                  <a:pt x="961504" y="216917"/>
                  <a:pt x="957634" y="211411"/>
                  <a:pt x="954062" y="207839"/>
                </a:cubicBezTo>
                <a:cubicBezTo>
                  <a:pt x="997371" y="193700"/>
                  <a:pt x="1026244" y="170855"/>
                  <a:pt x="1040680" y="139304"/>
                </a:cubicBezTo>
                <a:lnTo>
                  <a:pt x="996478" y="139304"/>
                </a:lnTo>
                <a:lnTo>
                  <a:pt x="996478" y="147787"/>
                </a:lnTo>
                <a:lnTo>
                  <a:pt x="979289" y="147787"/>
                </a:lnTo>
                <a:lnTo>
                  <a:pt x="979289" y="80814"/>
                </a:lnTo>
                <a:cubicBezTo>
                  <a:pt x="974229" y="85130"/>
                  <a:pt x="969094" y="89223"/>
                  <a:pt x="963885" y="93092"/>
                </a:cubicBezTo>
                <a:cubicBezTo>
                  <a:pt x="962099" y="90562"/>
                  <a:pt x="958081" y="85651"/>
                  <a:pt x="951830" y="78358"/>
                </a:cubicBezTo>
                <a:cubicBezTo>
                  <a:pt x="978470" y="60350"/>
                  <a:pt x="1003101" y="34826"/>
                  <a:pt x="1025723" y="1786"/>
                </a:cubicBezTo>
                <a:close/>
                <a:moveTo>
                  <a:pt x="131713" y="1786"/>
                </a:moveTo>
                <a:lnTo>
                  <a:pt x="149572" y="1786"/>
                </a:lnTo>
                <a:lnTo>
                  <a:pt x="149572" y="80479"/>
                </a:lnTo>
                <a:cubicBezTo>
                  <a:pt x="168622" y="68127"/>
                  <a:pt x="186928" y="54248"/>
                  <a:pt x="204490" y="38845"/>
                </a:cubicBezTo>
                <a:lnTo>
                  <a:pt x="217661" y="52909"/>
                </a:lnTo>
                <a:cubicBezTo>
                  <a:pt x="197420" y="69429"/>
                  <a:pt x="174724" y="85316"/>
                  <a:pt x="149572" y="100571"/>
                </a:cubicBezTo>
                <a:lnTo>
                  <a:pt x="149572" y="179710"/>
                </a:lnTo>
                <a:cubicBezTo>
                  <a:pt x="149572" y="189533"/>
                  <a:pt x="154111" y="194444"/>
                  <a:pt x="163190" y="194444"/>
                </a:cubicBezTo>
                <a:lnTo>
                  <a:pt x="184398" y="194444"/>
                </a:lnTo>
                <a:cubicBezTo>
                  <a:pt x="192881" y="194444"/>
                  <a:pt x="197792" y="190128"/>
                  <a:pt x="199132" y="181496"/>
                </a:cubicBezTo>
                <a:cubicBezTo>
                  <a:pt x="200918" y="170483"/>
                  <a:pt x="202257" y="157982"/>
                  <a:pt x="203150" y="143992"/>
                </a:cubicBezTo>
                <a:cubicBezTo>
                  <a:pt x="209103" y="146522"/>
                  <a:pt x="215280" y="148754"/>
                  <a:pt x="221679" y="150689"/>
                </a:cubicBezTo>
                <a:cubicBezTo>
                  <a:pt x="220340" y="165274"/>
                  <a:pt x="218777" y="177776"/>
                  <a:pt x="216991" y="188194"/>
                </a:cubicBezTo>
                <a:cubicBezTo>
                  <a:pt x="214461" y="203672"/>
                  <a:pt x="204713" y="211411"/>
                  <a:pt x="187746" y="211411"/>
                </a:cubicBezTo>
                <a:lnTo>
                  <a:pt x="158725" y="211411"/>
                </a:lnTo>
                <a:cubicBezTo>
                  <a:pt x="140717" y="211411"/>
                  <a:pt x="131713" y="201588"/>
                  <a:pt x="131713" y="181943"/>
                </a:cubicBezTo>
                <a:close/>
                <a:moveTo>
                  <a:pt x="2432818" y="1563"/>
                </a:moveTo>
                <a:lnTo>
                  <a:pt x="2450901" y="7591"/>
                </a:lnTo>
                <a:cubicBezTo>
                  <a:pt x="2443832" y="27310"/>
                  <a:pt x="2436092" y="45653"/>
                  <a:pt x="2427684" y="62620"/>
                </a:cubicBezTo>
                <a:lnTo>
                  <a:pt x="2427684" y="220564"/>
                </a:lnTo>
                <a:lnTo>
                  <a:pt x="2410271" y="220564"/>
                </a:lnTo>
                <a:lnTo>
                  <a:pt x="2410271" y="93985"/>
                </a:lnTo>
                <a:cubicBezTo>
                  <a:pt x="2402978" y="105668"/>
                  <a:pt x="2395314" y="116533"/>
                  <a:pt x="2387277" y="126579"/>
                </a:cubicBezTo>
                <a:cubicBezTo>
                  <a:pt x="2385044" y="120179"/>
                  <a:pt x="2382663" y="113556"/>
                  <a:pt x="2380133" y="106710"/>
                </a:cubicBezTo>
                <a:cubicBezTo>
                  <a:pt x="2403648" y="75010"/>
                  <a:pt x="2421210" y="39961"/>
                  <a:pt x="2432818" y="1563"/>
                </a:cubicBezTo>
                <a:close/>
                <a:moveTo>
                  <a:pt x="2247378" y="1563"/>
                </a:moveTo>
                <a:lnTo>
                  <a:pt x="2264792" y="5582"/>
                </a:lnTo>
                <a:cubicBezTo>
                  <a:pt x="2261517" y="12576"/>
                  <a:pt x="2258094" y="19274"/>
                  <a:pt x="2254522" y="25673"/>
                </a:cubicBezTo>
                <a:lnTo>
                  <a:pt x="2356098" y="25673"/>
                </a:lnTo>
                <a:lnTo>
                  <a:pt x="2356098" y="40184"/>
                </a:lnTo>
                <a:lnTo>
                  <a:pt x="2340694" y="72331"/>
                </a:lnTo>
                <a:cubicBezTo>
                  <a:pt x="2335187" y="69503"/>
                  <a:pt x="2329904" y="66899"/>
                  <a:pt x="2324844" y="64517"/>
                </a:cubicBezTo>
                <a:lnTo>
                  <a:pt x="2336452" y="40854"/>
                </a:lnTo>
                <a:lnTo>
                  <a:pt x="2245592" y="40854"/>
                </a:lnTo>
                <a:cubicBezTo>
                  <a:pt x="2237258" y="54248"/>
                  <a:pt x="2228254" y="66303"/>
                  <a:pt x="2218580" y="77019"/>
                </a:cubicBezTo>
                <a:cubicBezTo>
                  <a:pt x="2214413" y="73894"/>
                  <a:pt x="2209650" y="70396"/>
                  <a:pt x="2204293" y="66527"/>
                </a:cubicBezTo>
                <a:cubicBezTo>
                  <a:pt x="2221854" y="47774"/>
                  <a:pt x="2236216" y="26120"/>
                  <a:pt x="2247378" y="1563"/>
                </a:cubicBezTo>
                <a:close/>
                <a:moveTo>
                  <a:pt x="811039" y="1117"/>
                </a:moveTo>
                <a:lnTo>
                  <a:pt x="830237" y="1117"/>
                </a:lnTo>
                <a:cubicBezTo>
                  <a:pt x="830237" y="23218"/>
                  <a:pt x="829196" y="42937"/>
                  <a:pt x="827112" y="60276"/>
                </a:cubicBezTo>
                <a:lnTo>
                  <a:pt x="921990" y="60276"/>
                </a:lnTo>
                <a:cubicBezTo>
                  <a:pt x="921097" y="106264"/>
                  <a:pt x="919757" y="144215"/>
                  <a:pt x="917972" y="174129"/>
                </a:cubicBezTo>
                <a:cubicBezTo>
                  <a:pt x="916483" y="201960"/>
                  <a:pt x="901749" y="215876"/>
                  <a:pt x="873770" y="215876"/>
                </a:cubicBezTo>
                <a:cubicBezTo>
                  <a:pt x="862161" y="215876"/>
                  <a:pt x="848394" y="215504"/>
                  <a:pt x="832470" y="214759"/>
                </a:cubicBezTo>
                <a:cubicBezTo>
                  <a:pt x="831874" y="208955"/>
                  <a:pt x="830758" y="202035"/>
                  <a:pt x="829121" y="193998"/>
                </a:cubicBezTo>
                <a:cubicBezTo>
                  <a:pt x="843111" y="195933"/>
                  <a:pt x="856878" y="196900"/>
                  <a:pt x="870421" y="196900"/>
                </a:cubicBezTo>
                <a:cubicBezTo>
                  <a:pt x="888280" y="196900"/>
                  <a:pt x="897656" y="188119"/>
                  <a:pt x="898549" y="170558"/>
                </a:cubicBezTo>
                <a:cubicBezTo>
                  <a:pt x="900633" y="141387"/>
                  <a:pt x="901973" y="110431"/>
                  <a:pt x="902568" y="77689"/>
                </a:cubicBezTo>
                <a:lnTo>
                  <a:pt x="824656" y="77689"/>
                </a:lnTo>
                <a:cubicBezTo>
                  <a:pt x="813717" y="143322"/>
                  <a:pt x="783133" y="192138"/>
                  <a:pt x="732904" y="224136"/>
                </a:cubicBezTo>
                <a:cubicBezTo>
                  <a:pt x="728737" y="218927"/>
                  <a:pt x="724197" y="213420"/>
                  <a:pt x="719286" y="207616"/>
                </a:cubicBezTo>
                <a:cubicBezTo>
                  <a:pt x="765572" y="180306"/>
                  <a:pt x="794184" y="136997"/>
                  <a:pt x="805123" y="77689"/>
                </a:cubicBezTo>
                <a:lnTo>
                  <a:pt x="723974" y="77689"/>
                </a:lnTo>
                <a:lnTo>
                  <a:pt x="723974" y="60276"/>
                </a:lnTo>
                <a:lnTo>
                  <a:pt x="807802" y="60276"/>
                </a:lnTo>
                <a:cubicBezTo>
                  <a:pt x="809960" y="42044"/>
                  <a:pt x="811039" y="22325"/>
                  <a:pt x="811039" y="1117"/>
                </a:cubicBezTo>
                <a:close/>
                <a:moveTo>
                  <a:pt x="2705100" y="447"/>
                </a:moveTo>
                <a:lnTo>
                  <a:pt x="2723628" y="4689"/>
                </a:lnTo>
                <a:cubicBezTo>
                  <a:pt x="2720652" y="12949"/>
                  <a:pt x="2717378" y="21060"/>
                  <a:pt x="2713806" y="29022"/>
                </a:cubicBezTo>
                <a:lnTo>
                  <a:pt x="2839938" y="29022"/>
                </a:lnTo>
                <a:lnTo>
                  <a:pt x="2839938" y="45542"/>
                </a:lnTo>
                <a:lnTo>
                  <a:pt x="2705769" y="45542"/>
                </a:lnTo>
                <a:cubicBezTo>
                  <a:pt x="2701156" y="54323"/>
                  <a:pt x="2696095" y="62880"/>
                  <a:pt x="2690589" y="71215"/>
                </a:cubicBezTo>
                <a:lnTo>
                  <a:pt x="2812926" y="71215"/>
                </a:lnTo>
                <a:lnTo>
                  <a:pt x="2812926" y="190426"/>
                </a:lnTo>
                <a:cubicBezTo>
                  <a:pt x="2812926" y="208881"/>
                  <a:pt x="2803921" y="218108"/>
                  <a:pt x="2785913" y="218108"/>
                </a:cubicBezTo>
                <a:cubicBezTo>
                  <a:pt x="2778025" y="218257"/>
                  <a:pt x="2766044" y="218331"/>
                  <a:pt x="2749971" y="218331"/>
                </a:cubicBezTo>
                <a:cubicBezTo>
                  <a:pt x="2749227" y="213271"/>
                  <a:pt x="2748111" y="207169"/>
                  <a:pt x="2746622" y="200025"/>
                </a:cubicBezTo>
                <a:cubicBezTo>
                  <a:pt x="2760315" y="201067"/>
                  <a:pt x="2771328" y="201588"/>
                  <a:pt x="2779662" y="201588"/>
                </a:cubicBezTo>
                <a:cubicBezTo>
                  <a:pt x="2789932" y="201588"/>
                  <a:pt x="2795066" y="196528"/>
                  <a:pt x="2795066" y="186408"/>
                </a:cubicBezTo>
                <a:lnTo>
                  <a:pt x="2795066" y="170558"/>
                </a:lnTo>
                <a:lnTo>
                  <a:pt x="2682552" y="170558"/>
                </a:lnTo>
                <a:lnTo>
                  <a:pt x="2682552" y="221010"/>
                </a:lnTo>
                <a:lnTo>
                  <a:pt x="2664916" y="221010"/>
                </a:lnTo>
                <a:lnTo>
                  <a:pt x="2664916" y="105482"/>
                </a:lnTo>
                <a:cubicBezTo>
                  <a:pt x="2654126" y="118058"/>
                  <a:pt x="2642220" y="130151"/>
                  <a:pt x="2629197" y="141759"/>
                </a:cubicBezTo>
                <a:cubicBezTo>
                  <a:pt x="2626072" y="136550"/>
                  <a:pt x="2622500" y="131118"/>
                  <a:pt x="2618482" y="125463"/>
                </a:cubicBezTo>
                <a:cubicBezTo>
                  <a:pt x="2647205" y="101427"/>
                  <a:pt x="2669641" y="74787"/>
                  <a:pt x="2685789" y="45542"/>
                </a:cubicBezTo>
                <a:lnTo>
                  <a:pt x="2624732" y="45542"/>
                </a:lnTo>
                <a:lnTo>
                  <a:pt x="2624732" y="29022"/>
                </a:lnTo>
                <a:lnTo>
                  <a:pt x="2694160" y="29022"/>
                </a:lnTo>
                <a:cubicBezTo>
                  <a:pt x="2698402" y="19720"/>
                  <a:pt x="2702048" y="10195"/>
                  <a:pt x="2705100" y="447"/>
                </a:cubicBezTo>
                <a:close/>
                <a:moveTo>
                  <a:pt x="4174405" y="224"/>
                </a:moveTo>
                <a:lnTo>
                  <a:pt x="4191148" y="5805"/>
                </a:lnTo>
                <a:cubicBezTo>
                  <a:pt x="4188172" y="12576"/>
                  <a:pt x="4185046" y="19199"/>
                  <a:pt x="4181772" y="25673"/>
                </a:cubicBezTo>
                <a:lnTo>
                  <a:pt x="4265488" y="25673"/>
                </a:lnTo>
                <a:lnTo>
                  <a:pt x="4265488" y="41524"/>
                </a:lnTo>
                <a:cubicBezTo>
                  <a:pt x="4254028" y="61318"/>
                  <a:pt x="4239220" y="78693"/>
                  <a:pt x="4221062" y="93651"/>
                </a:cubicBezTo>
                <a:cubicBezTo>
                  <a:pt x="4238178" y="105334"/>
                  <a:pt x="4258270" y="113110"/>
                  <a:pt x="4281338" y="116979"/>
                </a:cubicBezTo>
                <a:cubicBezTo>
                  <a:pt x="4278212" y="124123"/>
                  <a:pt x="4275608" y="130448"/>
                  <a:pt x="4273524" y="135955"/>
                </a:cubicBezTo>
                <a:cubicBezTo>
                  <a:pt x="4247480" y="128588"/>
                  <a:pt x="4225416" y="117984"/>
                  <a:pt x="4207334" y="104143"/>
                </a:cubicBezTo>
                <a:cubicBezTo>
                  <a:pt x="4187539" y="117910"/>
                  <a:pt x="4164359" y="129258"/>
                  <a:pt x="4137794" y="138187"/>
                </a:cubicBezTo>
                <a:cubicBezTo>
                  <a:pt x="4135412" y="132681"/>
                  <a:pt x="4132808" y="127472"/>
                  <a:pt x="4129980" y="122560"/>
                </a:cubicBezTo>
                <a:cubicBezTo>
                  <a:pt x="4154834" y="115491"/>
                  <a:pt x="4176488" y="105780"/>
                  <a:pt x="4194944" y="93427"/>
                </a:cubicBezTo>
                <a:cubicBezTo>
                  <a:pt x="4183112" y="82191"/>
                  <a:pt x="4173438" y="69206"/>
                  <a:pt x="4165922" y="54472"/>
                </a:cubicBezTo>
                <a:cubicBezTo>
                  <a:pt x="4158704" y="66303"/>
                  <a:pt x="4150964" y="77540"/>
                  <a:pt x="4142704" y="88181"/>
                </a:cubicBezTo>
                <a:cubicBezTo>
                  <a:pt x="4139877" y="84907"/>
                  <a:pt x="4136156" y="80963"/>
                  <a:pt x="4131542" y="76349"/>
                </a:cubicBezTo>
                <a:cubicBezTo>
                  <a:pt x="4150295" y="52090"/>
                  <a:pt x="4164582" y="26715"/>
                  <a:pt x="4174405" y="224"/>
                </a:cubicBezTo>
                <a:close/>
                <a:moveTo>
                  <a:pt x="4100512" y="224"/>
                </a:moveTo>
                <a:lnTo>
                  <a:pt x="4117478" y="6921"/>
                </a:lnTo>
                <a:cubicBezTo>
                  <a:pt x="4103042" y="35198"/>
                  <a:pt x="4089871" y="58862"/>
                  <a:pt x="4077964" y="77912"/>
                </a:cubicBezTo>
                <a:cubicBezTo>
                  <a:pt x="4087266" y="77689"/>
                  <a:pt x="4096159" y="77466"/>
                  <a:pt x="4104642" y="77242"/>
                </a:cubicBezTo>
                <a:cubicBezTo>
                  <a:pt x="4110223" y="67345"/>
                  <a:pt x="4116139" y="56481"/>
                  <a:pt x="4122390" y="44649"/>
                </a:cubicBezTo>
                <a:lnTo>
                  <a:pt x="4139133" y="52016"/>
                </a:lnTo>
                <a:cubicBezTo>
                  <a:pt x="4117553" y="89372"/>
                  <a:pt x="4099916" y="117798"/>
                  <a:pt x="4086224" y="137294"/>
                </a:cubicBezTo>
                <a:cubicBezTo>
                  <a:pt x="4098726" y="135508"/>
                  <a:pt x="4113311" y="133350"/>
                  <a:pt x="4129980" y="130820"/>
                </a:cubicBezTo>
                <a:cubicBezTo>
                  <a:pt x="4129087" y="136625"/>
                  <a:pt x="4128417" y="142206"/>
                  <a:pt x="4127970" y="147564"/>
                </a:cubicBezTo>
                <a:cubicBezTo>
                  <a:pt x="4111004" y="149945"/>
                  <a:pt x="4090317" y="153070"/>
                  <a:pt x="4065910" y="156940"/>
                </a:cubicBezTo>
                <a:lnTo>
                  <a:pt x="4062338" y="140643"/>
                </a:lnTo>
                <a:cubicBezTo>
                  <a:pt x="4071267" y="131267"/>
                  <a:pt x="4082504" y="115082"/>
                  <a:pt x="4096047" y="92088"/>
                </a:cubicBezTo>
                <a:cubicBezTo>
                  <a:pt x="4080420" y="93055"/>
                  <a:pt x="4069184" y="93837"/>
                  <a:pt x="4062338" y="94432"/>
                </a:cubicBezTo>
                <a:lnTo>
                  <a:pt x="4058096" y="79251"/>
                </a:lnTo>
                <a:cubicBezTo>
                  <a:pt x="4071490" y="61541"/>
                  <a:pt x="4085629" y="35198"/>
                  <a:pt x="4100512" y="224"/>
                </a:cubicBezTo>
                <a:close/>
                <a:moveTo>
                  <a:pt x="2192684" y="0"/>
                </a:moveTo>
                <a:lnTo>
                  <a:pt x="2208981" y="7591"/>
                </a:lnTo>
                <a:cubicBezTo>
                  <a:pt x="2202953" y="17785"/>
                  <a:pt x="2196852" y="27571"/>
                  <a:pt x="2190675" y="36947"/>
                </a:cubicBezTo>
                <a:lnTo>
                  <a:pt x="2190675" y="136625"/>
                </a:lnTo>
                <a:lnTo>
                  <a:pt x="2173709" y="136625"/>
                </a:lnTo>
                <a:lnTo>
                  <a:pt x="2173709" y="61169"/>
                </a:lnTo>
                <a:cubicBezTo>
                  <a:pt x="2167532" y="69429"/>
                  <a:pt x="2161282" y="77317"/>
                  <a:pt x="2154956" y="84832"/>
                </a:cubicBezTo>
                <a:cubicBezTo>
                  <a:pt x="2151384" y="80665"/>
                  <a:pt x="2147217" y="76200"/>
                  <a:pt x="2142455" y="71438"/>
                </a:cubicBezTo>
                <a:cubicBezTo>
                  <a:pt x="2162100" y="50304"/>
                  <a:pt x="2178843" y="26492"/>
                  <a:pt x="2192684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endParaRPr lang="zh-CN" altLang="en-US" spc="100" baseline="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00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2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948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43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锐普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590"/>
          <p:cNvSpPr>
            <a:spLocks noChangeArrowheads="1"/>
          </p:cNvSpPr>
          <p:nvPr userDrawn="1"/>
        </p:nvSpPr>
        <p:spPr bwMode="auto">
          <a:xfrm>
            <a:off x="-22225" y="-34925"/>
            <a:ext cx="1223010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91"/>
          <p:cNvSpPr>
            <a:spLocks/>
          </p:cNvSpPr>
          <p:nvPr userDrawn="1"/>
        </p:nvSpPr>
        <p:spPr bwMode="auto">
          <a:xfrm>
            <a:off x="101600" y="2924175"/>
            <a:ext cx="1535113" cy="628650"/>
          </a:xfrm>
          <a:custGeom>
            <a:avLst/>
            <a:gdLst>
              <a:gd name="T0" fmla="*/ 197 w 482"/>
              <a:gd name="T1" fmla="*/ 0 h 197"/>
              <a:gd name="T2" fmla="*/ 70 w 482"/>
              <a:gd name="T3" fmla="*/ 116 h 197"/>
              <a:gd name="T4" fmla="*/ 0 w 482"/>
              <a:gd name="T5" fmla="*/ 197 h 197"/>
              <a:gd name="T6" fmla="*/ 482 w 482"/>
              <a:gd name="T7" fmla="*/ 197 h 197"/>
              <a:gd name="T8" fmla="*/ 373 w 482"/>
              <a:gd name="T9" fmla="*/ 101 h 197"/>
              <a:gd name="T10" fmla="*/ 324 w 482"/>
              <a:gd name="T11" fmla="*/ 113 h 197"/>
              <a:gd name="T12" fmla="*/ 197 w 482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" h="197">
                <a:moveTo>
                  <a:pt x="197" y="0"/>
                </a:moveTo>
                <a:cubicBezTo>
                  <a:pt x="131" y="0"/>
                  <a:pt x="76" y="51"/>
                  <a:pt x="70" y="116"/>
                </a:cubicBezTo>
                <a:cubicBezTo>
                  <a:pt x="30" y="122"/>
                  <a:pt x="0" y="156"/>
                  <a:pt x="0" y="197"/>
                </a:cubicBezTo>
                <a:cubicBezTo>
                  <a:pt x="482" y="197"/>
                  <a:pt x="482" y="197"/>
                  <a:pt x="482" y="197"/>
                </a:cubicBezTo>
                <a:cubicBezTo>
                  <a:pt x="475" y="143"/>
                  <a:pt x="429" y="101"/>
                  <a:pt x="373" y="101"/>
                </a:cubicBezTo>
                <a:cubicBezTo>
                  <a:pt x="356" y="101"/>
                  <a:pt x="339" y="105"/>
                  <a:pt x="324" y="113"/>
                </a:cubicBezTo>
                <a:cubicBezTo>
                  <a:pt x="317" y="49"/>
                  <a:pt x="263" y="0"/>
                  <a:pt x="197" y="0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554038" y="4629150"/>
            <a:ext cx="206375" cy="2249488"/>
            <a:chOff x="554038" y="4591050"/>
            <a:chExt cx="206375" cy="2249488"/>
          </a:xfrm>
        </p:grpSpPr>
        <p:sp>
          <p:nvSpPr>
            <p:cNvPr id="10" name="Freeform 1118"/>
            <p:cNvSpPr>
              <a:spLocks noEditPoints="1"/>
            </p:cNvSpPr>
            <p:nvPr/>
          </p:nvSpPr>
          <p:spPr bwMode="auto">
            <a:xfrm>
              <a:off x="576263" y="4591050"/>
              <a:ext cx="155575" cy="398463"/>
            </a:xfrm>
            <a:custGeom>
              <a:avLst/>
              <a:gdLst>
                <a:gd name="T0" fmla="*/ 5 w 49"/>
                <a:gd name="T1" fmla="*/ 118 h 125"/>
                <a:gd name="T2" fmla="*/ 5 w 49"/>
                <a:gd name="T3" fmla="*/ 118 h 125"/>
                <a:gd name="T4" fmla="*/ 12 w 49"/>
                <a:gd name="T5" fmla="*/ 125 h 125"/>
                <a:gd name="T6" fmla="*/ 12 w 49"/>
                <a:gd name="T7" fmla="*/ 125 h 125"/>
                <a:gd name="T8" fmla="*/ 12 w 49"/>
                <a:gd name="T9" fmla="*/ 125 h 125"/>
                <a:gd name="T10" fmla="*/ 5 w 49"/>
                <a:gd name="T11" fmla="*/ 118 h 125"/>
                <a:gd name="T12" fmla="*/ 5 w 49"/>
                <a:gd name="T13" fmla="*/ 118 h 125"/>
                <a:gd name="T14" fmla="*/ 0 w 49"/>
                <a:gd name="T15" fmla="*/ 77 h 125"/>
                <a:gd name="T16" fmla="*/ 0 w 49"/>
                <a:gd name="T17" fmla="*/ 80 h 125"/>
                <a:gd name="T18" fmla="*/ 0 w 49"/>
                <a:gd name="T19" fmla="*/ 80 h 125"/>
                <a:gd name="T20" fmla="*/ 0 w 49"/>
                <a:gd name="T21" fmla="*/ 77 h 125"/>
                <a:gd name="T22" fmla="*/ 25 w 49"/>
                <a:gd name="T23" fmla="*/ 0 h 125"/>
                <a:gd name="T24" fmla="*/ 25 w 49"/>
                <a:gd name="T25" fmla="*/ 0 h 125"/>
                <a:gd name="T26" fmla="*/ 25 w 49"/>
                <a:gd name="T27" fmla="*/ 0 h 125"/>
                <a:gd name="T28" fmla="*/ 25 w 49"/>
                <a:gd name="T29" fmla="*/ 0 h 125"/>
                <a:gd name="T30" fmla="*/ 25 w 49"/>
                <a:gd name="T31" fmla="*/ 0 h 125"/>
                <a:gd name="T32" fmla="*/ 25 w 49"/>
                <a:gd name="T33" fmla="*/ 0 h 125"/>
                <a:gd name="T34" fmla="*/ 25 w 49"/>
                <a:gd name="T35" fmla="*/ 0 h 125"/>
                <a:gd name="T36" fmla="*/ 20 w 49"/>
                <a:gd name="T37" fmla="*/ 125 h 125"/>
                <a:gd name="T38" fmla="*/ 37 w 49"/>
                <a:gd name="T39" fmla="*/ 125 h 125"/>
                <a:gd name="T40" fmla="*/ 37 w 49"/>
                <a:gd name="T41" fmla="*/ 125 h 125"/>
                <a:gd name="T42" fmla="*/ 44 w 49"/>
                <a:gd name="T43" fmla="*/ 118 h 125"/>
                <a:gd name="T44" fmla="*/ 44 w 49"/>
                <a:gd name="T45" fmla="*/ 118 h 125"/>
                <a:gd name="T46" fmla="*/ 39 w 49"/>
                <a:gd name="T47" fmla="*/ 116 h 125"/>
                <a:gd name="T48" fmla="*/ 48 w 49"/>
                <a:gd name="T49" fmla="*/ 80 h 125"/>
                <a:gd name="T50" fmla="*/ 49 w 49"/>
                <a:gd name="T51" fmla="*/ 81 h 125"/>
                <a:gd name="T52" fmla="*/ 49 w 49"/>
                <a:gd name="T53" fmla="*/ 77 h 125"/>
                <a:gd name="T54" fmla="*/ 48 w 49"/>
                <a:gd name="T55" fmla="*/ 65 h 125"/>
                <a:gd name="T56" fmla="*/ 46 w 49"/>
                <a:gd name="T57" fmla="*/ 53 h 125"/>
                <a:gd name="T58" fmla="*/ 45 w 49"/>
                <a:gd name="T59" fmla="*/ 47 h 125"/>
                <a:gd name="T60" fmla="*/ 45 w 49"/>
                <a:gd name="T61" fmla="*/ 44 h 125"/>
                <a:gd name="T62" fmla="*/ 44 w 49"/>
                <a:gd name="T63" fmla="*/ 41 h 125"/>
                <a:gd name="T64" fmla="*/ 44 w 49"/>
                <a:gd name="T65" fmla="*/ 38 h 125"/>
                <a:gd name="T66" fmla="*/ 43 w 49"/>
                <a:gd name="T67" fmla="*/ 35 h 125"/>
                <a:gd name="T68" fmla="*/ 43 w 49"/>
                <a:gd name="T69" fmla="*/ 33 h 125"/>
                <a:gd name="T70" fmla="*/ 42 w 49"/>
                <a:gd name="T71" fmla="*/ 30 h 125"/>
                <a:gd name="T72" fmla="*/ 41 w 49"/>
                <a:gd name="T73" fmla="*/ 27 h 125"/>
                <a:gd name="T74" fmla="*/ 40 w 49"/>
                <a:gd name="T75" fmla="*/ 25 h 125"/>
                <a:gd name="T76" fmla="*/ 38 w 49"/>
                <a:gd name="T77" fmla="*/ 20 h 125"/>
                <a:gd name="T78" fmla="*/ 34 w 49"/>
                <a:gd name="T79" fmla="*/ 12 h 125"/>
                <a:gd name="T80" fmla="*/ 33 w 49"/>
                <a:gd name="T81" fmla="*/ 11 h 125"/>
                <a:gd name="T82" fmla="*/ 33 w 49"/>
                <a:gd name="T83" fmla="*/ 10 h 125"/>
                <a:gd name="T84" fmla="*/ 32 w 49"/>
                <a:gd name="T85" fmla="*/ 9 h 125"/>
                <a:gd name="T86" fmla="*/ 32 w 49"/>
                <a:gd name="T87" fmla="*/ 8 h 125"/>
                <a:gd name="T88" fmla="*/ 30 w 49"/>
                <a:gd name="T89" fmla="*/ 5 h 125"/>
                <a:gd name="T90" fmla="*/ 28 w 49"/>
                <a:gd name="T91" fmla="*/ 3 h 125"/>
                <a:gd name="T92" fmla="*/ 26 w 49"/>
                <a:gd name="T93" fmla="*/ 1 h 125"/>
                <a:gd name="T94" fmla="*/ 25 w 49"/>
                <a:gd name="T95" fmla="*/ 0 h 125"/>
                <a:gd name="T96" fmla="*/ 25 w 49"/>
                <a:gd name="T9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" h="125"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9" y="123"/>
                    <a:pt x="6" y="121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0" y="77"/>
                  </a:moveTo>
                  <a:cubicBezTo>
                    <a:pt x="0" y="78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9"/>
                    <a:pt x="0" y="78"/>
                    <a:pt x="0" y="77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1"/>
                    <a:pt x="6" y="61"/>
                    <a:pt x="20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40" y="123"/>
                    <a:pt x="43" y="121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7"/>
                    <a:pt x="41" y="116"/>
                    <a:pt x="39" y="11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79"/>
                    <a:pt x="49" y="78"/>
                    <a:pt x="49" y="77"/>
                  </a:cubicBezTo>
                  <a:cubicBezTo>
                    <a:pt x="49" y="73"/>
                    <a:pt x="48" y="69"/>
                    <a:pt x="48" y="65"/>
                  </a:cubicBezTo>
                  <a:cubicBezTo>
                    <a:pt x="47" y="61"/>
                    <a:pt x="47" y="57"/>
                    <a:pt x="46" y="53"/>
                  </a:cubicBezTo>
                  <a:cubicBezTo>
                    <a:pt x="46" y="51"/>
                    <a:pt x="46" y="49"/>
                    <a:pt x="45" y="47"/>
                  </a:cubicBezTo>
                  <a:cubicBezTo>
                    <a:pt x="45" y="46"/>
                    <a:pt x="45" y="45"/>
                    <a:pt x="45" y="44"/>
                  </a:cubicBezTo>
                  <a:cubicBezTo>
                    <a:pt x="45" y="43"/>
                    <a:pt x="44" y="42"/>
                    <a:pt x="44" y="41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7"/>
                    <a:pt x="43" y="36"/>
                    <a:pt x="43" y="35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1" y="28"/>
                    <a:pt x="41" y="27"/>
                  </a:cubicBezTo>
                  <a:cubicBezTo>
                    <a:pt x="41" y="27"/>
                    <a:pt x="40" y="26"/>
                    <a:pt x="40" y="25"/>
                  </a:cubicBezTo>
                  <a:cubicBezTo>
                    <a:pt x="40" y="23"/>
                    <a:pt x="39" y="22"/>
                    <a:pt x="38" y="20"/>
                  </a:cubicBezTo>
                  <a:cubicBezTo>
                    <a:pt x="37" y="17"/>
                    <a:pt x="35" y="14"/>
                    <a:pt x="34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2"/>
                    <a:pt x="27" y="2"/>
                    <a:pt x="26" y="1"/>
                  </a:cubicBezTo>
                  <a:cubicBezTo>
                    <a:pt x="26" y="1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19"/>
            <p:cNvSpPr>
              <a:spLocks noEditPoints="1"/>
            </p:cNvSpPr>
            <p:nvPr/>
          </p:nvSpPr>
          <p:spPr bwMode="auto">
            <a:xfrm>
              <a:off x="611188" y="4989513"/>
              <a:ext cx="85725" cy="22225"/>
            </a:xfrm>
            <a:custGeom>
              <a:avLst/>
              <a:gdLst>
                <a:gd name="T0" fmla="*/ 0 w 27"/>
                <a:gd name="T1" fmla="*/ 7 h 7"/>
                <a:gd name="T2" fmla="*/ 0 w 27"/>
                <a:gd name="T3" fmla="*/ 7 h 7"/>
                <a:gd name="T4" fmla="*/ 4 w 27"/>
                <a:gd name="T5" fmla="*/ 7 h 7"/>
                <a:gd name="T6" fmla="*/ 0 w 27"/>
                <a:gd name="T7" fmla="*/ 7 h 7"/>
                <a:gd name="T8" fmla="*/ 9 w 27"/>
                <a:gd name="T9" fmla="*/ 0 h 7"/>
                <a:gd name="T10" fmla="*/ 10 w 27"/>
                <a:gd name="T11" fmla="*/ 3 h 7"/>
                <a:gd name="T12" fmla="*/ 21 w 27"/>
                <a:gd name="T13" fmla="*/ 3 h 7"/>
                <a:gd name="T14" fmla="*/ 21 w 27"/>
                <a:gd name="T15" fmla="*/ 7 h 7"/>
                <a:gd name="T16" fmla="*/ 27 w 27"/>
                <a:gd name="T17" fmla="*/ 7 h 7"/>
                <a:gd name="T18" fmla="*/ 27 w 27"/>
                <a:gd name="T19" fmla="*/ 0 h 7"/>
                <a:gd name="T20" fmla="*/ 26 w 27"/>
                <a:gd name="T21" fmla="*/ 0 h 7"/>
                <a:gd name="T22" fmla="*/ 9 w 2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9" y="0"/>
                  </a:moveTo>
                  <a:cubicBezTo>
                    <a:pt x="10" y="1"/>
                    <a:pt x="10" y="2"/>
                    <a:pt x="1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20"/>
            <p:cNvSpPr>
              <a:spLocks noEditPoints="1"/>
            </p:cNvSpPr>
            <p:nvPr/>
          </p:nvSpPr>
          <p:spPr bwMode="auto">
            <a:xfrm>
              <a:off x="554038" y="4846638"/>
              <a:ext cx="38100" cy="165100"/>
            </a:xfrm>
            <a:custGeom>
              <a:avLst/>
              <a:gdLst>
                <a:gd name="T0" fmla="*/ 0 w 12"/>
                <a:gd name="T1" fmla="*/ 52 h 52"/>
                <a:gd name="T2" fmla="*/ 0 w 12"/>
                <a:gd name="T3" fmla="*/ 52 h 52"/>
                <a:gd name="T4" fmla="*/ 0 w 12"/>
                <a:gd name="T5" fmla="*/ 52 h 52"/>
                <a:gd name="T6" fmla="*/ 12 w 12"/>
                <a:gd name="T7" fmla="*/ 38 h 52"/>
                <a:gd name="T8" fmla="*/ 0 w 12"/>
                <a:gd name="T9" fmla="*/ 52 h 52"/>
                <a:gd name="T10" fmla="*/ 12 w 12"/>
                <a:gd name="T11" fmla="*/ 38 h 52"/>
                <a:gd name="T12" fmla="*/ 12 w 12"/>
                <a:gd name="T13" fmla="*/ 38 h 52"/>
                <a:gd name="T14" fmla="*/ 7 w 12"/>
                <a:gd name="T15" fmla="*/ 0 h 52"/>
                <a:gd name="T16" fmla="*/ 7 w 12"/>
                <a:gd name="T17" fmla="*/ 0 h 52"/>
                <a:gd name="T18" fmla="*/ 0 w 12"/>
                <a:gd name="T19" fmla="*/ 7 h 52"/>
                <a:gd name="T20" fmla="*/ 7 w 12"/>
                <a:gd name="T21" fmla="*/ 0 h 52"/>
                <a:gd name="T22" fmla="*/ 7 w 1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moveTo>
                    <a:pt x="12" y="38"/>
                  </a:moveTo>
                  <a:cubicBezTo>
                    <a:pt x="5" y="43"/>
                    <a:pt x="0" y="52"/>
                    <a:pt x="0" y="52"/>
                  </a:cubicBezTo>
                  <a:cubicBezTo>
                    <a:pt x="0" y="52"/>
                    <a:pt x="5" y="43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21"/>
            <p:cNvSpPr>
              <a:spLocks/>
            </p:cNvSpPr>
            <p:nvPr/>
          </p:nvSpPr>
          <p:spPr bwMode="auto">
            <a:xfrm>
              <a:off x="700088" y="4846638"/>
              <a:ext cx="60325" cy="171450"/>
            </a:xfrm>
            <a:custGeom>
              <a:avLst/>
              <a:gdLst>
                <a:gd name="T0" fmla="*/ 9 w 19"/>
                <a:gd name="T1" fmla="*/ 0 h 54"/>
                <a:gd name="T2" fmla="*/ 0 w 19"/>
                <a:gd name="T3" fmla="*/ 36 h 54"/>
                <a:gd name="T4" fmla="*/ 5 w 19"/>
                <a:gd name="T5" fmla="*/ 38 h 54"/>
                <a:gd name="T6" fmla="*/ 19 w 19"/>
                <a:gd name="T7" fmla="*/ 54 h 54"/>
                <a:gd name="T8" fmla="*/ 19 w 19"/>
                <a:gd name="T9" fmla="*/ 9 h 54"/>
                <a:gd name="T10" fmla="*/ 10 w 19"/>
                <a:gd name="T11" fmla="*/ 1 h 54"/>
                <a:gd name="T12" fmla="*/ 9 w 1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9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4" y="37"/>
                    <a:pt x="5" y="38"/>
                  </a:cubicBezTo>
                  <a:cubicBezTo>
                    <a:pt x="12" y="43"/>
                    <a:pt x="19" y="54"/>
                    <a:pt x="19" y="54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122"/>
            <p:cNvSpPr>
              <a:spLocks noChangeArrowheads="1"/>
            </p:cNvSpPr>
            <p:nvPr/>
          </p:nvSpPr>
          <p:spPr bwMode="auto">
            <a:xfrm>
              <a:off x="655638" y="4591050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23"/>
            <p:cNvSpPr>
              <a:spLocks/>
            </p:cNvSpPr>
            <p:nvPr/>
          </p:nvSpPr>
          <p:spPr bwMode="auto">
            <a:xfrm>
              <a:off x="655638" y="4591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24"/>
            <p:cNvSpPr>
              <a:spLocks noEditPoints="1"/>
            </p:cNvSpPr>
            <p:nvPr/>
          </p:nvSpPr>
          <p:spPr bwMode="auto">
            <a:xfrm>
              <a:off x="576263" y="4591050"/>
              <a:ext cx="79375" cy="420688"/>
            </a:xfrm>
            <a:custGeom>
              <a:avLst/>
              <a:gdLst>
                <a:gd name="T0" fmla="*/ 12 w 25"/>
                <a:gd name="T1" fmla="*/ 125 h 132"/>
                <a:gd name="T2" fmla="*/ 12 w 25"/>
                <a:gd name="T3" fmla="*/ 125 h 132"/>
                <a:gd name="T4" fmla="*/ 11 w 25"/>
                <a:gd name="T5" fmla="*/ 125 h 132"/>
                <a:gd name="T6" fmla="*/ 11 w 25"/>
                <a:gd name="T7" fmla="*/ 132 h 132"/>
                <a:gd name="T8" fmla="*/ 11 w 25"/>
                <a:gd name="T9" fmla="*/ 125 h 132"/>
                <a:gd name="T10" fmla="*/ 12 w 25"/>
                <a:gd name="T11" fmla="*/ 125 h 132"/>
                <a:gd name="T12" fmla="*/ 12 w 25"/>
                <a:gd name="T13" fmla="*/ 125 h 132"/>
                <a:gd name="T14" fmla="*/ 5 w 25"/>
                <a:gd name="T15" fmla="*/ 118 h 132"/>
                <a:gd name="T16" fmla="*/ 5 w 25"/>
                <a:gd name="T17" fmla="*/ 118 h 132"/>
                <a:gd name="T18" fmla="*/ 5 w 25"/>
                <a:gd name="T19" fmla="*/ 118 h 132"/>
                <a:gd name="T20" fmla="*/ 5 w 25"/>
                <a:gd name="T21" fmla="*/ 118 h 132"/>
                <a:gd name="T22" fmla="*/ 25 w 25"/>
                <a:gd name="T23" fmla="*/ 0 h 132"/>
                <a:gd name="T24" fmla="*/ 25 w 25"/>
                <a:gd name="T25" fmla="*/ 0 h 132"/>
                <a:gd name="T26" fmla="*/ 24 w 25"/>
                <a:gd name="T27" fmla="*/ 0 h 132"/>
                <a:gd name="T28" fmla="*/ 23 w 25"/>
                <a:gd name="T29" fmla="*/ 1 h 132"/>
                <a:gd name="T30" fmla="*/ 22 w 25"/>
                <a:gd name="T31" fmla="*/ 3 h 132"/>
                <a:gd name="T32" fmla="*/ 20 w 25"/>
                <a:gd name="T33" fmla="*/ 5 h 132"/>
                <a:gd name="T34" fmla="*/ 18 w 25"/>
                <a:gd name="T35" fmla="*/ 8 h 132"/>
                <a:gd name="T36" fmla="*/ 17 w 25"/>
                <a:gd name="T37" fmla="*/ 9 h 132"/>
                <a:gd name="T38" fmla="*/ 17 w 25"/>
                <a:gd name="T39" fmla="*/ 10 h 132"/>
                <a:gd name="T40" fmla="*/ 16 w 25"/>
                <a:gd name="T41" fmla="*/ 11 h 132"/>
                <a:gd name="T42" fmla="*/ 15 w 25"/>
                <a:gd name="T43" fmla="*/ 12 h 132"/>
                <a:gd name="T44" fmla="*/ 11 w 25"/>
                <a:gd name="T45" fmla="*/ 20 h 132"/>
                <a:gd name="T46" fmla="*/ 9 w 25"/>
                <a:gd name="T47" fmla="*/ 25 h 132"/>
                <a:gd name="T48" fmla="*/ 8 w 25"/>
                <a:gd name="T49" fmla="*/ 27 h 132"/>
                <a:gd name="T50" fmla="*/ 8 w 25"/>
                <a:gd name="T51" fmla="*/ 30 h 132"/>
                <a:gd name="T52" fmla="*/ 7 w 25"/>
                <a:gd name="T53" fmla="*/ 33 h 132"/>
                <a:gd name="T54" fmla="*/ 6 w 25"/>
                <a:gd name="T55" fmla="*/ 35 h 132"/>
                <a:gd name="T56" fmla="*/ 6 w 25"/>
                <a:gd name="T57" fmla="*/ 38 h 132"/>
                <a:gd name="T58" fmla="*/ 5 w 25"/>
                <a:gd name="T59" fmla="*/ 41 h 132"/>
                <a:gd name="T60" fmla="*/ 5 w 25"/>
                <a:gd name="T61" fmla="*/ 44 h 132"/>
                <a:gd name="T62" fmla="*/ 4 w 25"/>
                <a:gd name="T63" fmla="*/ 47 h 132"/>
                <a:gd name="T64" fmla="*/ 3 w 25"/>
                <a:gd name="T65" fmla="*/ 53 h 132"/>
                <a:gd name="T66" fmla="*/ 1 w 25"/>
                <a:gd name="T67" fmla="*/ 65 h 132"/>
                <a:gd name="T68" fmla="*/ 0 w 25"/>
                <a:gd name="T69" fmla="*/ 77 h 132"/>
                <a:gd name="T70" fmla="*/ 0 w 25"/>
                <a:gd name="T71" fmla="*/ 77 h 132"/>
                <a:gd name="T72" fmla="*/ 0 w 25"/>
                <a:gd name="T73" fmla="*/ 77 h 132"/>
                <a:gd name="T74" fmla="*/ 1 w 25"/>
                <a:gd name="T75" fmla="*/ 65 h 132"/>
                <a:gd name="T76" fmla="*/ 3 w 25"/>
                <a:gd name="T77" fmla="*/ 53 h 132"/>
                <a:gd name="T78" fmla="*/ 4 w 25"/>
                <a:gd name="T79" fmla="*/ 47 h 132"/>
                <a:gd name="T80" fmla="*/ 5 w 25"/>
                <a:gd name="T81" fmla="*/ 44 h 132"/>
                <a:gd name="T82" fmla="*/ 5 w 25"/>
                <a:gd name="T83" fmla="*/ 41 h 132"/>
                <a:gd name="T84" fmla="*/ 6 w 25"/>
                <a:gd name="T85" fmla="*/ 38 h 132"/>
                <a:gd name="T86" fmla="*/ 6 w 25"/>
                <a:gd name="T87" fmla="*/ 35 h 132"/>
                <a:gd name="T88" fmla="*/ 7 w 25"/>
                <a:gd name="T89" fmla="*/ 33 h 132"/>
                <a:gd name="T90" fmla="*/ 8 w 25"/>
                <a:gd name="T91" fmla="*/ 30 h 132"/>
                <a:gd name="T92" fmla="*/ 8 w 25"/>
                <a:gd name="T93" fmla="*/ 27 h 132"/>
                <a:gd name="T94" fmla="*/ 9 w 25"/>
                <a:gd name="T95" fmla="*/ 25 h 132"/>
                <a:gd name="T96" fmla="*/ 11 w 25"/>
                <a:gd name="T97" fmla="*/ 20 h 132"/>
                <a:gd name="T98" fmla="*/ 15 w 25"/>
                <a:gd name="T99" fmla="*/ 12 h 132"/>
                <a:gd name="T100" fmla="*/ 16 w 25"/>
                <a:gd name="T101" fmla="*/ 11 h 132"/>
                <a:gd name="T102" fmla="*/ 17 w 25"/>
                <a:gd name="T103" fmla="*/ 10 h 132"/>
                <a:gd name="T104" fmla="*/ 17 w 25"/>
                <a:gd name="T105" fmla="*/ 9 h 132"/>
                <a:gd name="T106" fmla="*/ 18 w 25"/>
                <a:gd name="T107" fmla="*/ 8 h 132"/>
                <a:gd name="T108" fmla="*/ 20 w 25"/>
                <a:gd name="T109" fmla="*/ 5 h 132"/>
                <a:gd name="T110" fmla="*/ 22 w 25"/>
                <a:gd name="T111" fmla="*/ 3 h 132"/>
                <a:gd name="T112" fmla="*/ 23 w 25"/>
                <a:gd name="T113" fmla="*/ 1 h 132"/>
                <a:gd name="T114" fmla="*/ 24 w 25"/>
                <a:gd name="T115" fmla="*/ 0 h 132"/>
                <a:gd name="T116" fmla="*/ 25 w 25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" h="132">
                  <a:moveTo>
                    <a:pt x="12" y="125"/>
                  </a:moveTo>
                  <a:cubicBezTo>
                    <a:pt x="12" y="125"/>
                    <a:pt x="12" y="125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3"/>
                    <a:pt x="1" y="69"/>
                    <a:pt x="1" y="65"/>
                  </a:cubicBezTo>
                  <a:cubicBezTo>
                    <a:pt x="2" y="61"/>
                    <a:pt x="2" y="57"/>
                    <a:pt x="3" y="53"/>
                  </a:cubicBezTo>
                  <a:cubicBezTo>
                    <a:pt x="3" y="51"/>
                    <a:pt x="4" y="49"/>
                    <a:pt x="4" y="47"/>
                  </a:cubicBezTo>
                  <a:cubicBezTo>
                    <a:pt x="4" y="46"/>
                    <a:pt x="4" y="45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0"/>
                    <a:pt x="5" y="39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6" y="34"/>
                    <a:pt x="7" y="34"/>
                    <a:pt x="7" y="33"/>
                  </a:cubicBezTo>
                  <a:cubicBezTo>
                    <a:pt x="7" y="32"/>
                    <a:pt x="7" y="31"/>
                    <a:pt x="8" y="30"/>
                  </a:cubicBezTo>
                  <a:cubicBezTo>
                    <a:pt x="8" y="29"/>
                    <a:pt x="8" y="28"/>
                    <a:pt x="8" y="27"/>
                  </a:cubicBezTo>
                  <a:cubicBezTo>
                    <a:pt x="9" y="27"/>
                    <a:pt x="9" y="26"/>
                    <a:pt x="9" y="25"/>
                  </a:cubicBezTo>
                  <a:cubicBezTo>
                    <a:pt x="10" y="23"/>
                    <a:pt x="10" y="22"/>
                    <a:pt x="11" y="20"/>
                  </a:cubicBezTo>
                  <a:cubicBezTo>
                    <a:pt x="12" y="17"/>
                    <a:pt x="14" y="14"/>
                    <a:pt x="15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5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25"/>
            <p:cNvSpPr>
              <a:spLocks/>
            </p:cNvSpPr>
            <p:nvPr/>
          </p:nvSpPr>
          <p:spPr bwMode="auto">
            <a:xfrm>
              <a:off x="576263" y="4591050"/>
              <a:ext cx="79375" cy="398463"/>
            </a:xfrm>
            <a:custGeom>
              <a:avLst/>
              <a:gdLst>
                <a:gd name="T0" fmla="*/ 25 w 25"/>
                <a:gd name="T1" fmla="*/ 0 h 125"/>
                <a:gd name="T2" fmla="*/ 25 w 25"/>
                <a:gd name="T3" fmla="*/ 0 h 125"/>
                <a:gd name="T4" fmla="*/ 24 w 25"/>
                <a:gd name="T5" fmla="*/ 0 h 125"/>
                <a:gd name="T6" fmla="*/ 23 w 25"/>
                <a:gd name="T7" fmla="*/ 1 h 125"/>
                <a:gd name="T8" fmla="*/ 22 w 25"/>
                <a:gd name="T9" fmla="*/ 3 h 125"/>
                <a:gd name="T10" fmla="*/ 20 w 25"/>
                <a:gd name="T11" fmla="*/ 5 h 125"/>
                <a:gd name="T12" fmla="*/ 18 w 25"/>
                <a:gd name="T13" fmla="*/ 8 h 125"/>
                <a:gd name="T14" fmla="*/ 17 w 25"/>
                <a:gd name="T15" fmla="*/ 9 h 125"/>
                <a:gd name="T16" fmla="*/ 17 w 25"/>
                <a:gd name="T17" fmla="*/ 10 h 125"/>
                <a:gd name="T18" fmla="*/ 16 w 25"/>
                <a:gd name="T19" fmla="*/ 11 h 125"/>
                <a:gd name="T20" fmla="*/ 15 w 25"/>
                <a:gd name="T21" fmla="*/ 12 h 125"/>
                <a:gd name="T22" fmla="*/ 11 w 25"/>
                <a:gd name="T23" fmla="*/ 20 h 125"/>
                <a:gd name="T24" fmla="*/ 9 w 25"/>
                <a:gd name="T25" fmla="*/ 25 h 125"/>
                <a:gd name="T26" fmla="*/ 8 w 25"/>
                <a:gd name="T27" fmla="*/ 27 h 125"/>
                <a:gd name="T28" fmla="*/ 8 w 25"/>
                <a:gd name="T29" fmla="*/ 30 h 125"/>
                <a:gd name="T30" fmla="*/ 7 w 25"/>
                <a:gd name="T31" fmla="*/ 33 h 125"/>
                <a:gd name="T32" fmla="*/ 6 w 25"/>
                <a:gd name="T33" fmla="*/ 35 h 125"/>
                <a:gd name="T34" fmla="*/ 6 w 25"/>
                <a:gd name="T35" fmla="*/ 38 h 125"/>
                <a:gd name="T36" fmla="*/ 5 w 25"/>
                <a:gd name="T37" fmla="*/ 41 h 125"/>
                <a:gd name="T38" fmla="*/ 5 w 25"/>
                <a:gd name="T39" fmla="*/ 44 h 125"/>
                <a:gd name="T40" fmla="*/ 4 w 25"/>
                <a:gd name="T41" fmla="*/ 47 h 125"/>
                <a:gd name="T42" fmla="*/ 3 w 25"/>
                <a:gd name="T43" fmla="*/ 53 h 125"/>
                <a:gd name="T44" fmla="*/ 1 w 25"/>
                <a:gd name="T45" fmla="*/ 65 h 125"/>
                <a:gd name="T46" fmla="*/ 0 w 25"/>
                <a:gd name="T47" fmla="*/ 77 h 125"/>
                <a:gd name="T48" fmla="*/ 0 w 25"/>
                <a:gd name="T49" fmla="*/ 77 h 125"/>
                <a:gd name="T50" fmla="*/ 0 w 25"/>
                <a:gd name="T51" fmla="*/ 80 h 125"/>
                <a:gd name="T52" fmla="*/ 3 w 25"/>
                <a:gd name="T53" fmla="*/ 78 h 125"/>
                <a:gd name="T54" fmla="*/ 11 w 25"/>
                <a:gd name="T55" fmla="*/ 115 h 125"/>
                <a:gd name="T56" fmla="*/ 5 w 25"/>
                <a:gd name="T57" fmla="*/ 118 h 125"/>
                <a:gd name="T58" fmla="*/ 5 w 25"/>
                <a:gd name="T59" fmla="*/ 118 h 125"/>
                <a:gd name="T60" fmla="*/ 5 w 25"/>
                <a:gd name="T61" fmla="*/ 118 h 125"/>
                <a:gd name="T62" fmla="*/ 12 w 25"/>
                <a:gd name="T63" fmla="*/ 125 h 125"/>
                <a:gd name="T64" fmla="*/ 12 w 25"/>
                <a:gd name="T65" fmla="*/ 125 h 125"/>
                <a:gd name="T66" fmla="*/ 12 w 25"/>
                <a:gd name="T67" fmla="*/ 125 h 125"/>
                <a:gd name="T68" fmla="*/ 20 w 25"/>
                <a:gd name="T69" fmla="*/ 125 h 125"/>
                <a:gd name="T70" fmla="*/ 25 w 25"/>
                <a:gd name="T7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1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7" y="116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6" y="61"/>
                    <a:pt x="24" y="1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26"/>
            <p:cNvSpPr>
              <a:spLocks/>
            </p:cNvSpPr>
            <p:nvPr/>
          </p:nvSpPr>
          <p:spPr bwMode="auto">
            <a:xfrm>
              <a:off x="611188" y="4989513"/>
              <a:ext cx="31750" cy="22225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7 h 7"/>
                <a:gd name="T4" fmla="*/ 4 w 10"/>
                <a:gd name="T5" fmla="*/ 7 h 7"/>
                <a:gd name="T6" fmla="*/ 4 w 10"/>
                <a:gd name="T7" fmla="*/ 3 h 7"/>
                <a:gd name="T8" fmla="*/ 10 w 10"/>
                <a:gd name="T9" fmla="*/ 3 h 7"/>
                <a:gd name="T10" fmla="*/ 9 w 10"/>
                <a:gd name="T11" fmla="*/ 0 h 7"/>
                <a:gd name="T12" fmla="*/ 1 w 10"/>
                <a:gd name="T13" fmla="*/ 0 h 7"/>
                <a:gd name="T14" fmla="*/ 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27"/>
            <p:cNvSpPr>
              <a:spLocks noEditPoints="1"/>
            </p:cNvSpPr>
            <p:nvPr/>
          </p:nvSpPr>
          <p:spPr bwMode="auto">
            <a:xfrm>
              <a:off x="554038" y="5011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28"/>
            <p:cNvSpPr>
              <a:spLocks/>
            </p:cNvSpPr>
            <p:nvPr/>
          </p:nvSpPr>
          <p:spPr bwMode="auto">
            <a:xfrm>
              <a:off x="554038" y="4840288"/>
              <a:ext cx="57150" cy="171450"/>
            </a:xfrm>
            <a:custGeom>
              <a:avLst/>
              <a:gdLst>
                <a:gd name="T0" fmla="*/ 10 w 18"/>
                <a:gd name="T1" fmla="*/ 0 h 54"/>
                <a:gd name="T2" fmla="*/ 7 w 18"/>
                <a:gd name="T3" fmla="*/ 2 h 54"/>
                <a:gd name="T4" fmla="*/ 7 w 18"/>
                <a:gd name="T5" fmla="*/ 2 h 54"/>
                <a:gd name="T6" fmla="*/ 0 w 18"/>
                <a:gd name="T7" fmla="*/ 9 h 54"/>
                <a:gd name="T8" fmla="*/ 0 w 18"/>
                <a:gd name="T9" fmla="*/ 54 h 54"/>
                <a:gd name="T10" fmla="*/ 0 w 18"/>
                <a:gd name="T11" fmla="*/ 54 h 54"/>
                <a:gd name="T12" fmla="*/ 0 w 18"/>
                <a:gd name="T13" fmla="*/ 54 h 54"/>
                <a:gd name="T14" fmla="*/ 0 w 18"/>
                <a:gd name="T15" fmla="*/ 54 h 54"/>
                <a:gd name="T16" fmla="*/ 0 w 18"/>
                <a:gd name="T17" fmla="*/ 54 h 54"/>
                <a:gd name="T18" fmla="*/ 12 w 18"/>
                <a:gd name="T19" fmla="*/ 40 h 54"/>
                <a:gd name="T20" fmla="*/ 12 w 18"/>
                <a:gd name="T21" fmla="*/ 40 h 54"/>
                <a:gd name="T22" fmla="*/ 12 w 18"/>
                <a:gd name="T23" fmla="*/ 40 h 54"/>
                <a:gd name="T24" fmla="*/ 18 w 18"/>
                <a:gd name="T25" fmla="*/ 37 h 54"/>
                <a:gd name="T26" fmla="*/ 10 w 1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54">
                  <a:moveTo>
                    <a:pt x="10" y="0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" y="45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1129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130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31"/>
            <p:cNvSpPr>
              <a:spLocks/>
            </p:cNvSpPr>
            <p:nvPr/>
          </p:nvSpPr>
          <p:spPr bwMode="auto">
            <a:xfrm>
              <a:off x="623888" y="4999038"/>
              <a:ext cx="53975" cy="12700"/>
            </a:xfrm>
            <a:custGeom>
              <a:avLst/>
              <a:gdLst>
                <a:gd name="T0" fmla="*/ 17 w 17"/>
                <a:gd name="T1" fmla="*/ 0 h 4"/>
                <a:gd name="T2" fmla="*/ 6 w 17"/>
                <a:gd name="T3" fmla="*/ 0 h 4"/>
                <a:gd name="T4" fmla="*/ 7 w 17"/>
                <a:gd name="T5" fmla="*/ 4 h 4"/>
                <a:gd name="T6" fmla="*/ 0 w 17"/>
                <a:gd name="T7" fmla="*/ 4 h 4"/>
                <a:gd name="T8" fmla="*/ 17 w 17"/>
                <a:gd name="T9" fmla="*/ 4 h 4"/>
                <a:gd name="T10" fmla="*/ 17 w 1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32"/>
            <p:cNvSpPr>
              <a:spLocks/>
            </p:cNvSpPr>
            <p:nvPr/>
          </p:nvSpPr>
          <p:spPr bwMode="auto">
            <a:xfrm>
              <a:off x="623888" y="4999038"/>
              <a:ext cx="22225" cy="127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0 h 4"/>
                <a:gd name="T4" fmla="*/ 0 w 7"/>
                <a:gd name="T5" fmla="*/ 4 h 4"/>
                <a:gd name="T6" fmla="*/ 7 w 7"/>
                <a:gd name="T7" fmla="*/ 4 h 4"/>
                <a:gd name="T8" fmla="*/ 6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2"/>
                    <a:pt x="6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1173"/>
          <p:cNvSpPr>
            <a:spLocks/>
          </p:cNvSpPr>
          <p:nvPr userDrawn="1"/>
        </p:nvSpPr>
        <p:spPr bwMode="auto">
          <a:xfrm>
            <a:off x="3232151" y="1460181"/>
            <a:ext cx="1035050" cy="300358"/>
          </a:xfrm>
          <a:custGeom>
            <a:avLst/>
            <a:gdLst>
              <a:gd name="T0" fmla="*/ 196 w 403"/>
              <a:gd name="T1" fmla="*/ 0 h 115"/>
              <a:gd name="T2" fmla="*/ 92 w 403"/>
              <a:gd name="T3" fmla="*/ 66 h 115"/>
              <a:gd name="T4" fmla="*/ 76 w 403"/>
              <a:gd name="T5" fmla="*/ 64 h 115"/>
              <a:gd name="T6" fmla="*/ 0 w 403"/>
              <a:gd name="T7" fmla="*/ 115 h 115"/>
              <a:gd name="T8" fmla="*/ 403 w 403"/>
              <a:gd name="T9" fmla="*/ 115 h 115"/>
              <a:gd name="T10" fmla="*/ 327 w 403"/>
              <a:gd name="T11" fmla="*/ 64 h 115"/>
              <a:gd name="T12" fmla="*/ 301 w 403"/>
              <a:gd name="T13" fmla="*/ 69 h 115"/>
              <a:gd name="T14" fmla="*/ 196 w 403"/>
              <a:gd name="T1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3" h="115">
                <a:moveTo>
                  <a:pt x="196" y="0"/>
                </a:moveTo>
                <a:cubicBezTo>
                  <a:pt x="150" y="0"/>
                  <a:pt x="111" y="27"/>
                  <a:pt x="92" y="66"/>
                </a:cubicBezTo>
                <a:cubicBezTo>
                  <a:pt x="87" y="65"/>
                  <a:pt x="81" y="64"/>
                  <a:pt x="76" y="64"/>
                </a:cubicBezTo>
                <a:cubicBezTo>
                  <a:pt x="42" y="64"/>
                  <a:pt x="12" y="85"/>
                  <a:pt x="0" y="115"/>
                </a:cubicBezTo>
                <a:cubicBezTo>
                  <a:pt x="403" y="115"/>
                  <a:pt x="403" y="115"/>
                  <a:pt x="403" y="115"/>
                </a:cubicBezTo>
                <a:cubicBezTo>
                  <a:pt x="390" y="85"/>
                  <a:pt x="361" y="64"/>
                  <a:pt x="327" y="64"/>
                </a:cubicBezTo>
                <a:cubicBezTo>
                  <a:pt x="317" y="64"/>
                  <a:pt x="309" y="66"/>
                  <a:pt x="301" y="69"/>
                </a:cubicBezTo>
                <a:cubicBezTo>
                  <a:pt x="283" y="28"/>
                  <a:pt x="243" y="0"/>
                  <a:pt x="19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任意多边形 1186"/>
          <p:cNvSpPr/>
          <p:nvPr userDrawn="1"/>
        </p:nvSpPr>
        <p:spPr>
          <a:xfrm>
            <a:off x="4285291" y="1810845"/>
            <a:ext cx="7497979" cy="1103500"/>
          </a:xfrm>
          <a:custGeom>
            <a:avLst/>
            <a:gdLst/>
            <a:ahLst/>
            <a:cxnLst/>
            <a:rect l="l" t="t" r="r" b="b"/>
            <a:pathLst>
              <a:path w="7497979" h="1103500">
                <a:moveTo>
                  <a:pt x="695051" y="673313"/>
                </a:moveTo>
                <a:lnTo>
                  <a:pt x="897559" y="673313"/>
                </a:lnTo>
                <a:lnTo>
                  <a:pt x="1046294" y="1065172"/>
                </a:lnTo>
                <a:lnTo>
                  <a:pt x="843786" y="1065172"/>
                </a:lnTo>
                <a:close/>
                <a:moveTo>
                  <a:pt x="148735" y="673313"/>
                </a:moveTo>
                <a:lnTo>
                  <a:pt x="351244" y="673313"/>
                </a:lnTo>
                <a:lnTo>
                  <a:pt x="202509" y="1065172"/>
                </a:lnTo>
                <a:lnTo>
                  <a:pt x="0" y="1065172"/>
                </a:lnTo>
                <a:close/>
                <a:moveTo>
                  <a:pt x="1902093" y="632124"/>
                </a:moveTo>
                <a:lnTo>
                  <a:pt x="1902093" y="765986"/>
                </a:lnTo>
                <a:lnTo>
                  <a:pt x="2039959" y="765986"/>
                </a:lnTo>
                <a:lnTo>
                  <a:pt x="2038815" y="632124"/>
                </a:lnTo>
                <a:close/>
                <a:moveTo>
                  <a:pt x="5914895" y="603521"/>
                </a:moveTo>
                <a:lnTo>
                  <a:pt x="6091089" y="603521"/>
                </a:lnTo>
                <a:lnTo>
                  <a:pt x="6133993" y="685898"/>
                </a:lnTo>
                <a:lnTo>
                  <a:pt x="6316479" y="605810"/>
                </a:lnTo>
                <a:lnTo>
                  <a:pt x="6295885" y="752257"/>
                </a:lnTo>
                <a:lnTo>
                  <a:pt x="6193487" y="801454"/>
                </a:lnTo>
                <a:lnTo>
                  <a:pt x="6327349" y="1061740"/>
                </a:lnTo>
                <a:lnTo>
                  <a:pt x="6147150" y="1061740"/>
                </a:lnTo>
                <a:close/>
                <a:moveTo>
                  <a:pt x="6588407" y="564622"/>
                </a:moveTo>
                <a:lnTo>
                  <a:pt x="6588407" y="873533"/>
                </a:lnTo>
                <a:lnTo>
                  <a:pt x="6631311" y="873533"/>
                </a:lnTo>
                <a:lnTo>
                  <a:pt x="6631311" y="564622"/>
                </a:lnTo>
                <a:close/>
                <a:moveTo>
                  <a:pt x="1729904" y="510276"/>
                </a:moveTo>
                <a:lnTo>
                  <a:pt x="2213865" y="510276"/>
                </a:lnTo>
                <a:lnTo>
                  <a:pt x="2213865" y="751112"/>
                </a:lnTo>
                <a:lnTo>
                  <a:pt x="2039959" y="887262"/>
                </a:lnTo>
                <a:lnTo>
                  <a:pt x="1729904" y="887834"/>
                </a:lnTo>
                <a:close/>
                <a:moveTo>
                  <a:pt x="6785767" y="352388"/>
                </a:moveTo>
                <a:lnTo>
                  <a:pt x="6973974" y="352388"/>
                </a:lnTo>
                <a:lnTo>
                  <a:pt x="6973974" y="898131"/>
                </a:lnTo>
                <a:lnTo>
                  <a:pt x="7074085" y="958198"/>
                </a:lnTo>
                <a:lnTo>
                  <a:pt x="7497979" y="958198"/>
                </a:lnTo>
                <a:lnTo>
                  <a:pt x="7442490" y="1070321"/>
                </a:lnTo>
                <a:lnTo>
                  <a:pt x="7027175" y="1070321"/>
                </a:lnTo>
                <a:lnTo>
                  <a:pt x="6952808" y="1027989"/>
                </a:lnTo>
                <a:lnTo>
                  <a:pt x="6824095" y="1091487"/>
                </a:lnTo>
                <a:lnTo>
                  <a:pt x="6824095" y="475953"/>
                </a:lnTo>
                <a:lnTo>
                  <a:pt x="6785767" y="475953"/>
                </a:lnTo>
                <a:close/>
                <a:moveTo>
                  <a:pt x="4529942" y="275732"/>
                </a:moveTo>
                <a:lnTo>
                  <a:pt x="4716433" y="275732"/>
                </a:lnTo>
                <a:lnTo>
                  <a:pt x="4715289" y="1018264"/>
                </a:lnTo>
                <a:lnTo>
                  <a:pt x="4531086" y="1102356"/>
                </a:lnTo>
                <a:close/>
                <a:moveTo>
                  <a:pt x="4976147" y="255710"/>
                </a:moveTo>
                <a:lnTo>
                  <a:pt x="5142044" y="1006250"/>
                </a:lnTo>
                <a:lnTo>
                  <a:pt x="4960701" y="1006250"/>
                </a:lnTo>
                <a:lnTo>
                  <a:pt x="4797665" y="256282"/>
                </a:lnTo>
                <a:close/>
                <a:moveTo>
                  <a:pt x="240837" y="158460"/>
                </a:moveTo>
                <a:lnTo>
                  <a:pt x="240837" y="487966"/>
                </a:lnTo>
                <a:lnTo>
                  <a:pt x="811179" y="487966"/>
                </a:lnTo>
                <a:lnTo>
                  <a:pt x="811179" y="158460"/>
                </a:lnTo>
                <a:close/>
                <a:moveTo>
                  <a:pt x="6588407" y="155028"/>
                </a:moveTo>
                <a:lnTo>
                  <a:pt x="6588407" y="434764"/>
                </a:lnTo>
                <a:lnTo>
                  <a:pt x="6631311" y="434764"/>
                </a:lnTo>
                <a:lnTo>
                  <a:pt x="6631311" y="155028"/>
                </a:lnTo>
                <a:close/>
                <a:moveTo>
                  <a:pt x="5454388" y="145303"/>
                </a:moveTo>
                <a:lnTo>
                  <a:pt x="5454388" y="412454"/>
                </a:lnTo>
                <a:lnTo>
                  <a:pt x="5516742" y="412454"/>
                </a:lnTo>
                <a:lnTo>
                  <a:pt x="5516742" y="145303"/>
                </a:lnTo>
                <a:close/>
                <a:moveTo>
                  <a:pt x="5894301" y="142443"/>
                </a:moveTo>
                <a:lnTo>
                  <a:pt x="5894301" y="240265"/>
                </a:lnTo>
                <a:lnTo>
                  <a:pt x="6129989" y="240265"/>
                </a:lnTo>
                <a:lnTo>
                  <a:pt x="6079075" y="359825"/>
                </a:lnTo>
                <a:lnTo>
                  <a:pt x="5894301" y="359825"/>
                </a:lnTo>
                <a:lnTo>
                  <a:pt x="5894301" y="448494"/>
                </a:lnTo>
                <a:lnTo>
                  <a:pt x="6143146" y="448494"/>
                </a:lnTo>
                <a:lnTo>
                  <a:pt x="6143146" y="142443"/>
                </a:lnTo>
                <a:close/>
                <a:moveTo>
                  <a:pt x="50913" y="24599"/>
                </a:moveTo>
                <a:lnTo>
                  <a:pt x="1001674" y="24599"/>
                </a:lnTo>
                <a:lnTo>
                  <a:pt x="1001674" y="487966"/>
                </a:lnTo>
                <a:lnTo>
                  <a:pt x="811179" y="624688"/>
                </a:lnTo>
                <a:lnTo>
                  <a:pt x="50913" y="624688"/>
                </a:lnTo>
                <a:close/>
                <a:moveTo>
                  <a:pt x="6884733" y="23454"/>
                </a:moveTo>
                <a:cubicBezTo>
                  <a:pt x="6899607" y="23836"/>
                  <a:pt x="6914194" y="27936"/>
                  <a:pt x="6928495" y="35754"/>
                </a:cubicBezTo>
                <a:cubicBezTo>
                  <a:pt x="6942797" y="43572"/>
                  <a:pt x="6954238" y="55299"/>
                  <a:pt x="6962819" y="70935"/>
                </a:cubicBezTo>
                <a:cubicBezTo>
                  <a:pt x="6971400" y="86572"/>
                  <a:pt x="6975691" y="102208"/>
                  <a:pt x="6975691" y="117844"/>
                </a:cubicBezTo>
                <a:cubicBezTo>
                  <a:pt x="6975309" y="134243"/>
                  <a:pt x="6968731" y="153979"/>
                  <a:pt x="6955955" y="177052"/>
                </a:cubicBezTo>
                <a:cubicBezTo>
                  <a:pt x="6943179" y="200125"/>
                  <a:pt x="6919438" y="211662"/>
                  <a:pt x="6884733" y="211662"/>
                </a:cubicBezTo>
                <a:cubicBezTo>
                  <a:pt x="6849265" y="212043"/>
                  <a:pt x="6825143" y="200602"/>
                  <a:pt x="6812368" y="177338"/>
                </a:cubicBezTo>
                <a:cubicBezTo>
                  <a:pt x="6799592" y="154074"/>
                  <a:pt x="6793109" y="134338"/>
                  <a:pt x="6792918" y="118130"/>
                </a:cubicBezTo>
                <a:cubicBezTo>
                  <a:pt x="6792727" y="101922"/>
                  <a:pt x="6797017" y="86190"/>
                  <a:pt x="6805789" y="70935"/>
                </a:cubicBezTo>
                <a:cubicBezTo>
                  <a:pt x="6814561" y="55299"/>
                  <a:pt x="6826002" y="43477"/>
                  <a:pt x="6840113" y="35468"/>
                </a:cubicBezTo>
                <a:cubicBezTo>
                  <a:pt x="6854223" y="27459"/>
                  <a:pt x="6869097" y="23454"/>
                  <a:pt x="6884733" y="23454"/>
                </a:cubicBezTo>
                <a:close/>
                <a:moveTo>
                  <a:pt x="6438528" y="23454"/>
                </a:moveTo>
                <a:lnTo>
                  <a:pt x="6776042" y="23454"/>
                </a:lnTo>
                <a:lnTo>
                  <a:pt x="6776042" y="434764"/>
                </a:lnTo>
                <a:lnTo>
                  <a:pt x="6713115" y="501695"/>
                </a:lnTo>
                <a:lnTo>
                  <a:pt x="6776042" y="562905"/>
                </a:lnTo>
                <a:lnTo>
                  <a:pt x="6776042" y="873533"/>
                </a:lnTo>
                <a:lnTo>
                  <a:pt x="6661631" y="998242"/>
                </a:lnTo>
                <a:lnTo>
                  <a:pt x="6588407" y="998242"/>
                </a:lnTo>
                <a:lnTo>
                  <a:pt x="6588407" y="1033709"/>
                </a:lnTo>
                <a:lnTo>
                  <a:pt x="6438528" y="1103500"/>
                </a:lnTo>
                <a:close/>
                <a:moveTo>
                  <a:pt x="4113484" y="22310"/>
                </a:moveTo>
                <a:lnTo>
                  <a:pt x="5143189" y="22310"/>
                </a:lnTo>
                <a:lnTo>
                  <a:pt x="5075685" y="163037"/>
                </a:lnTo>
                <a:lnTo>
                  <a:pt x="4561405" y="163037"/>
                </a:lnTo>
                <a:lnTo>
                  <a:pt x="4280525" y="1006250"/>
                </a:lnTo>
                <a:lnTo>
                  <a:pt x="4091746" y="1006250"/>
                </a:lnTo>
                <a:lnTo>
                  <a:pt x="4369765" y="163037"/>
                </a:lnTo>
                <a:lnTo>
                  <a:pt x="4113484" y="163037"/>
                </a:lnTo>
                <a:close/>
                <a:moveTo>
                  <a:pt x="5722111" y="20022"/>
                </a:moveTo>
                <a:lnTo>
                  <a:pt x="6314763" y="20022"/>
                </a:lnTo>
                <a:lnTo>
                  <a:pt x="6314763" y="431332"/>
                </a:lnTo>
                <a:lnTo>
                  <a:pt x="6143146" y="566338"/>
                </a:lnTo>
                <a:lnTo>
                  <a:pt x="5894301" y="566338"/>
                </a:lnTo>
                <a:lnTo>
                  <a:pt x="5894301" y="933599"/>
                </a:lnTo>
                <a:lnTo>
                  <a:pt x="6033883" y="933599"/>
                </a:lnTo>
                <a:lnTo>
                  <a:pt x="5978393" y="1058880"/>
                </a:lnTo>
                <a:lnTo>
                  <a:pt x="5722111" y="1058880"/>
                </a:lnTo>
                <a:close/>
                <a:moveTo>
                  <a:pt x="1727616" y="19450"/>
                </a:moveTo>
                <a:lnTo>
                  <a:pt x="2203568" y="19450"/>
                </a:lnTo>
                <a:lnTo>
                  <a:pt x="2203568" y="347239"/>
                </a:lnTo>
                <a:lnTo>
                  <a:pt x="2030234" y="475953"/>
                </a:lnTo>
                <a:lnTo>
                  <a:pt x="1990762" y="476525"/>
                </a:lnTo>
                <a:lnTo>
                  <a:pt x="1990762" y="355820"/>
                </a:lnTo>
                <a:lnTo>
                  <a:pt x="2030234" y="356392"/>
                </a:lnTo>
                <a:lnTo>
                  <a:pt x="2030234" y="142443"/>
                </a:lnTo>
                <a:lnTo>
                  <a:pt x="1963303" y="142443"/>
                </a:lnTo>
                <a:lnTo>
                  <a:pt x="1887220" y="475953"/>
                </a:lnTo>
                <a:lnTo>
                  <a:pt x="1715602" y="476525"/>
                </a:lnTo>
                <a:lnTo>
                  <a:pt x="1791686" y="142443"/>
                </a:lnTo>
                <a:lnTo>
                  <a:pt x="1727616" y="142443"/>
                </a:lnTo>
                <a:close/>
                <a:moveTo>
                  <a:pt x="5280482" y="17734"/>
                </a:moveTo>
                <a:lnTo>
                  <a:pt x="5691220" y="17734"/>
                </a:lnTo>
                <a:lnTo>
                  <a:pt x="5691220" y="412454"/>
                </a:lnTo>
                <a:lnTo>
                  <a:pt x="5604839" y="514280"/>
                </a:lnTo>
                <a:lnTo>
                  <a:pt x="5604839" y="619539"/>
                </a:lnTo>
                <a:lnTo>
                  <a:pt x="5694653" y="619539"/>
                </a:lnTo>
                <a:lnTo>
                  <a:pt x="5647171" y="737383"/>
                </a:lnTo>
                <a:lnTo>
                  <a:pt x="5604839" y="737383"/>
                </a:lnTo>
                <a:lnTo>
                  <a:pt x="5604839" y="950761"/>
                </a:lnTo>
                <a:lnTo>
                  <a:pt x="5701517" y="950761"/>
                </a:lnTo>
                <a:lnTo>
                  <a:pt x="5652892" y="1068605"/>
                </a:lnTo>
                <a:lnTo>
                  <a:pt x="5280482" y="1068605"/>
                </a:lnTo>
                <a:lnTo>
                  <a:pt x="5280482" y="589792"/>
                </a:lnTo>
                <a:lnTo>
                  <a:pt x="5429789" y="589792"/>
                </a:lnTo>
                <a:lnTo>
                  <a:pt x="5429789" y="950761"/>
                </a:lnTo>
                <a:lnTo>
                  <a:pt x="5451527" y="950761"/>
                </a:lnTo>
                <a:lnTo>
                  <a:pt x="5451527" y="531442"/>
                </a:lnTo>
                <a:lnTo>
                  <a:pt x="5280482" y="531442"/>
                </a:lnTo>
                <a:close/>
                <a:moveTo>
                  <a:pt x="7118705" y="12585"/>
                </a:moveTo>
                <a:lnTo>
                  <a:pt x="7285746" y="12585"/>
                </a:lnTo>
                <a:lnTo>
                  <a:pt x="7267440" y="64643"/>
                </a:lnTo>
                <a:lnTo>
                  <a:pt x="7494547" y="64643"/>
                </a:lnTo>
                <a:lnTo>
                  <a:pt x="7447066" y="176766"/>
                </a:lnTo>
                <a:lnTo>
                  <a:pt x="7235405" y="176766"/>
                </a:lnTo>
                <a:lnTo>
                  <a:pt x="7203369" y="271156"/>
                </a:lnTo>
                <a:lnTo>
                  <a:pt x="7479101" y="271156"/>
                </a:lnTo>
                <a:lnTo>
                  <a:pt x="7479101" y="775139"/>
                </a:lnTo>
                <a:lnTo>
                  <a:pt x="7358969" y="892983"/>
                </a:lnTo>
                <a:lnTo>
                  <a:pt x="7243985" y="892983"/>
                </a:lnTo>
                <a:lnTo>
                  <a:pt x="7243985" y="775139"/>
                </a:lnTo>
                <a:lnTo>
                  <a:pt x="7325790" y="775139"/>
                </a:lnTo>
                <a:lnTo>
                  <a:pt x="7325790" y="379275"/>
                </a:lnTo>
                <a:lnTo>
                  <a:pt x="7185635" y="379275"/>
                </a:lnTo>
                <a:lnTo>
                  <a:pt x="7185635" y="451354"/>
                </a:lnTo>
                <a:lnTo>
                  <a:pt x="7317781" y="451354"/>
                </a:lnTo>
                <a:lnTo>
                  <a:pt x="7276021" y="552608"/>
                </a:lnTo>
                <a:lnTo>
                  <a:pt x="7185635" y="552608"/>
                </a:lnTo>
                <a:lnTo>
                  <a:pt x="7185635" y="629836"/>
                </a:lnTo>
                <a:lnTo>
                  <a:pt x="7320069" y="629836"/>
                </a:lnTo>
                <a:lnTo>
                  <a:pt x="7276021" y="730518"/>
                </a:lnTo>
                <a:lnTo>
                  <a:pt x="7185635" y="730518"/>
                </a:lnTo>
                <a:lnTo>
                  <a:pt x="7185635" y="839209"/>
                </a:lnTo>
                <a:lnTo>
                  <a:pt x="7032324" y="902136"/>
                </a:lnTo>
                <a:lnTo>
                  <a:pt x="7032896" y="408450"/>
                </a:lnTo>
                <a:lnTo>
                  <a:pt x="6979695" y="408450"/>
                </a:lnTo>
                <a:lnTo>
                  <a:pt x="7068364" y="176766"/>
                </a:lnTo>
                <a:lnTo>
                  <a:pt x="7002577" y="176766"/>
                </a:lnTo>
                <a:lnTo>
                  <a:pt x="7002577" y="64643"/>
                </a:lnTo>
                <a:lnTo>
                  <a:pt x="7101543" y="64643"/>
                </a:lnTo>
                <a:close/>
                <a:moveTo>
                  <a:pt x="3054790" y="9153"/>
                </a:moveTo>
                <a:lnTo>
                  <a:pt x="3198377" y="9153"/>
                </a:lnTo>
                <a:lnTo>
                  <a:pt x="3198377" y="89813"/>
                </a:lnTo>
                <a:lnTo>
                  <a:pt x="3239565" y="89813"/>
                </a:lnTo>
                <a:lnTo>
                  <a:pt x="3216683" y="18306"/>
                </a:lnTo>
                <a:lnTo>
                  <a:pt x="3353977" y="18306"/>
                </a:lnTo>
                <a:lnTo>
                  <a:pt x="3376859" y="89813"/>
                </a:lnTo>
                <a:lnTo>
                  <a:pt x="3399741" y="89813"/>
                </a:lnTo>
                <a:lnTo>
                  <a:pt x="3341963" y="218526"/>
                </a:lnTo>
                <a:lnTo>
                  <a:pt x="3198377" y="218526"/>
                </a:lnTo>
                <a:lnTo>
                  <a:pt x="3198377" y="575491"/>
                </a:lnTo>
                <a:lnTo>
                  <a:pt x="3252150" y="258570"/>
                </a:lnTo>
                <a:lnTo>
                  <a:pt x="3382008" y="258570"/>
                </a:lnTo>
                <a:lnTo>
                  <a:pt x="3299631" y="692190"/>
                </a:lnTo>
                <a:lnTo>
                  <a:pt x="3198377" y="692190"/>
                </a:lnTo>
                <a:lnTo>
                  <a:pt x="3198377" y="767702"/>
                </a:lnTo>
                <a:lnTo>
                  <a:pt x="3407750" y="767702"/>
                </a:lnTo>
                <a:lnTo>
                  <a:pt x="3349972" y="894127"/>
                </a:lnTo>
                <a:lnTo>
                  <a:pt x="3046781" y="894127"/>
                </a:lnTo>
                <a:lnTo>
                  <a:pt x="3046781" y="218526"/>
                </a:lnTo>
                <a:lnTo>
                  <a:pt x="2994724" y="218526"/>
                </a:lnTo>
                <a:lnTo>
                  <a:pt x="2994724" y="757977"/>
                </a:lnTo>
                <a:lnTo>
                  <a:pt x="3042777" y="757977"/>
                </a:lnTo>
                <a:lnTo>
                  <a:pt x="2979279" y="894127"/>
                </a:lnTo>
                <a:lnTo>
                  <a:pt x="2841413" y="894127"/>
                </a:lnTo>
                <a:lnTo>
                  <a:pt x="2841413" y="89813"/>
                </a:lnTo>
                <a:lnTo>
                  <a:pt x="3054790" y="89813"/>
                </a:lnTo>
                <a:close/>
                <a:moveTo>
                  <a:pt x="2508475" y="4004"/>
                </a:moveTo>
                <a:lnTo>
                  <a:pt x="2672083" y="4004"/>
                </a:lnTo>
                <a:lnTo>
                  <a:pt x="2672083" y="82949"/>
                </a:lnTo>
                <a:lnTo>
                  <a:pt x="2819674" y="82949"/>
                </a:lnTo>
                <a:lnTo>
                  <a:pt x="2771622" y="202509"/>
                </a:lnTo>
                <a:lnTo>
                  <a:pt x="2672083" y="202509"/>
                </a:lnTo>
                <a:lnTo>
                  <a:pt x="2672083" y="356392"/>
                </a:lnTo>
                <a:lnTo>
                  <a:pt x="2829399" y="356392"/>
                </a:lnTo>
                <a:lnTo>
                  <a:pt x="2783063" y="477097"/>
                </a:lnTo>
                <a:lnTo>
                  <a:pt x="2712700" y="477097"/>
                </a:lnTo>
                <a:lnTo>
                  <a:pt x="2712700" y="605238"/>
                </a:lnTo>
                <a:lnTo>
                  <a:pt x="2822535" y="605238"/>
                </a:lnTo>
                <a:lnTo>
                  <a:pt x="2776198" y="724226"/>
                </a:lnTo>
                <a:lnTo>
                  <a:pt x="2712700" y="724226"/>
                </a:lnTo>
                <a:lnTo>
                  <a:pt x="2712700" y="920442"/>
                </a:lnTo>
                <a:lnTo>
                  <a:pt x="2771622" y="947328"/>
                </a:lnTo>
                <a:lnTo>
                  <a:pt x="3402030" y="947328"/>
                </a:lnTo>
                <a:lnTo>
                  <a:pt x="3350544" y="1068605"/>
                </a:lnTo>
                <a:lnTo>
                  <a:pt x="2719564" y="1068605"/>
                </a:lnTo>
                <a:lnTo>
                  <a:pt x="2528497" y="979936"/>
                </a:lnTo>
                <a:lnTo>
                  <a:pt x="2528497" y="1031993"/>
                </a:lnTo>
                <a:lnTo>
                  <a:pt x="2379190" y="1085766"/>
                </a:lnTo>
                <a:lnTo>
                  <a:pt x="2379190" y="556041"/>
                </a:lnTo>
                <a:lnTo>
                  <a:pt x="2528497" y="556041"/>
                </a:lnTo>
                <a:lnTo>
                  <a:pt x="2528497" y="842070"/>
                </a:lnTo>
                <a:lnTo>
                  <a:pt x="2559388" y="856943"/>
                </a:lnTo>
                <a:lnTo>
                  <a:pt x="2559388" y="477097"/>
                </a:lnTo>
                <a:lnTo>
                  <a:pt x="2363172" y="477097"/>
                </a:lnTo>
                <a:lnTo>
                  <a:pt x="2363172" y="356392"/>
                </a:lnTo>
                <a:lnTo>
                  <a:pt x="2508475" y="356392"/>
                </a:lnTo>
                <a:lnTo>
                  <a:pt x="2508475" y="202509"/>
                </a:lnTo>
                <a:lnTo>
                  <a:pt x="2363172" y="202509"/>
                </a:lnTo>
                <a:lnTo>
                  <a:pt x="2363172" y="82949"/>
                </a:lnTo>
                <a:lnTo>
                  <a:pt x="2508475" y="82949"/>
                </a:lnTo>
                <a:close/>
                <a:moveTo>
                  <a:pt x="1346053" y="0"/>
                </a:moveTo>
                <a:lnTo>
                  <a:pt x="1527395" y="0"/>
                </a:lnTo>
                <a:lnTo>
                  <a:pt x="1527395" y="78944"/>
                </a:lnTo>
                <a:lnTo>
                  <a:pt x="1691576" y="78944"/>
                </a:lnTo>
                <a:lnTo>
                  <a:pt x="1637230" y="198504"/>
                </a:lnTo>
                <a:lnTo>
                  <a:pt x="1527395" y="198504"/>
                </a:lnTo>
                <a:lnTo>
                  <a:pt x="1527395" y="352388"/>
                </a:lnTo>
                <a:lnTo>
                  <a:pt x="1701873" y="352388"/>
                </a:lnTo>
                <a:lnTo>
                  <a:pt x="1650388" y="473092"/>
                </a:lnTo>
                <a:lnTo>
                  <a:pt x="1572016" y="473092"/>
                </a:lnTo>
                <a:lnTo>
                  <a:pt x="1572016" y="601233"/>
                </a:lnTo>
                <a:lnTo>
                  <a:pt x="1694436" y="601233"/>
                </a:lnTo>
                <a:lnTo>
                  <a:pt x="1642951" y="719649"/>
                </a:lnTo>
                <a:lnTo>
                  <a:pt x="1572016" y="719649"/>
                </a:lnTo>
                <a:lnTo>
                  <a:pt x="1572588" y="915865"/>
                </a:lnTo>
                <a:lnTo>
                  <a:pt x="1637803" y="943324"/>
                </a:lnTo>
                <a:lnTo>
                  <a:pt x="2244756" y="942752"/>
                </a:lnTo>
                <a:lnTo>
                  <a:pt x="2189838" y="1064028"/>
                </a:lnTo>
                <a:lnTo>
                  <a:pt x="1580025" y="1064028"/>
                </a:lnTo>
                <a:lnTo>
                  <a:pt x="1368363" y="975931"/>
                </a:lnTo>
                <a:lnTo>
                  <a:pt x="1368363" y="1027989"/>
                </a:lnTo>
                <a:lnTo>
                  <a:pt x="1202466" y="1081762"/>
                </a:lnTo>
                <a:lnTo>
                  <a:pt x="1202466" y="552036"/>
                </a:lnTo>
                <a:lnTo>
                  <a:pt x="1368363" y="552036"/>
                </a:lnTo>
                <a:lnTo>
                  <a:pt x="1367791" y="837493"/>
                </a:lnTo>
                <a:lnTo>
                  <a:pt x="1402114" y="852939"/>
                </a:lnTo>
                <a:lnTo>
                  <a:pt x="1402687" y="473092"/>
                </a:lnTo>
                <a:lnTo>
                  <a:pt x="1184732" y="473092"/>
                </a:lnTo>
                <a:lnTo>
                  <a:pt x="1184732" y="352388"/>
                </a:lnTo>
                <a:lnTo>
                  <a:pt x="1346053" y="352388"/>
                </a:lnTo>
                <a:lnTo>
                  <a:pt x="1346053" y="198504"/>
                </a:lnTo>
                <a:lnTo>
                  <a:pt x="1184732" y="198504"/>
                </a:lnTo>
                <a:lnTo>
                  <a:pt x="1184732" y="78944"/>
                </a:lnTo>
                <a:lnTo>
                  <a:pt x="1346053" y="78944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178"/>
          <p:cNvSpPr/>
          <p:nvPr userDrawn="1"/>
        </p:nvSpPr>
        <p:spPr>
          <a:xfrm>
            <a:off x="5436685" y="1757364"/>
            <a:ext cx="2223018" cy="1085766"/>
          </a:xfrm>
          <a:custGeom>
            <a:avLst/>
            <a:gdLst/>
            <a:ahLst/>
            <a:cxnLst/>
            <a:rect l="l" t="t" r="r" b="b"/>
            <a:pathLst>
              <a:path w="2223018" h="1085766">
                <a:moveTo>
                  <a:pt x="717361" y="632124"/>
                </a:moveTo>
                <a:lnTo>
                  <a:pt x="717361" y="765986"/>
                </a:lnTo>
                <a:lnTo>
                  <a:pt x="855227" y="765986"/>
                </a:lnTo>
                <a:lnTo>
                  <a:pt x="854083" y="632124"/>
                </a:lnTo>
                <a:close/>
                <a:moveTo>
                  <a:pt x="545172" y="510276"/>
                </a:moveTo>
                <a:lnTo>
                  <a:pt x="1029133" y="510276"/>
                </a:lnTo>
                <a:lnTo>
                  <a:pt x="1029133" y="751112"/>
                </a:lnTo>
                <a:lnTo>
                  <a:pt x="855227" y="887262"/>
                </a:lnTo>
                <a:lnTo>
                  <a:pt x="545172" y="887834"/>
                </a:lnTo>
                <a:close/>
                <a:moveTo>
                  <a:pt x="542884" y="19450"/>
                </a:moveTo>
                <a:lnTo>
                  <a:pt x="1018836" y="19450"/>
                </a:lnTo>
                <a:lnTo>
                  <a:pt x="1018836" y="347239"/>
                </a:lnTo>
                <a:lnTo>
                  <a:pt x="845502" y="475952"/>
                </a:lnTo>
                <a:lnTo>
                  <a:pt x="806030" y="476525"/>
                </a:lnTo>
                <a:lnTo>
                  <a:pt x="806030" y="355820"/>
                </a:lnTo>
                <a:lnTo>
                  <a:pt x="845502" y="356392"/>
                </a:lnTo>
                <a:lnTo>
                  <a:pt x="845502" y="142443"/>
                </a:lnTo>
                <a:lnTo>
                  <a:pt x="778572" y="142443"/>
                </a:lnTo>
                <a:lnTo>
                  <a:pt x="702488" y="475952"/>
                </a:lnTo>
                <a:lnTo>
                  <a:pt x="530870" y="476525"/>
                </a:lnTo>
                <a:lnTo>
                  <a:pt x="606954" y="142443"/>
                </a:lnTo>
                <a:lnTo>
                  <a:pt x="542884" y="142443"/>
                </a:lnTo>
                <a:close/>
                <a:moveTo>
                  <a:pt x="1870058" y="9153"/>
                </a:moveTo>
                <a:lnTo>
                  <a:pt x="2013645" y="9153"/>
                </a:lnTo>
                <a:lnTo>
                  <a:pt x="2013645" y="89813"/>
                </a:lnTo>
                <a:lnTo>
                  <a:pt x="2054833" y="89813"/>
                </a:lnTo>
                <a:lnTo>
                  <a:pt x="2031951" y="18306"/>
                </a:lnTo>
                <a:lnTo>
                  <a:pt x="2169245" y="18306"/>
                </a:lnTo>
                <a:lnTo>
                  <a:pt x="2192127" y="89813"/>
                </a:lnTo>
                <a:lnTo>
                  <a:pt x="2215009" y="89813"/>
                </a:lnTo>
                <a:lnTo>
                  <a:pt x="2157231" y="218526"/>
                </a:lnTo>
                <a:lnTo>
                  <a:pt x="2013645" y="218526"/>
                </a:lnTo>
                <a:lnTo>
                  <a:pt x="2013645" y="575490"/>
                </a:lnTo>
                <a:lnTo>
                  <a:pt x="2067418" y="258570"/>
                </a:lnTo>
                <a:lnTo>
                  <a:pt x="2197276" y="258570"/>
                </a:lnTo>
                <a:lnTo>
                  <a:pt x="2114899" y="692190"/>
                </a:lnTo>
                <a:lnTo>
                  <a:pt x="2013645" y="692190"/>
                </a:lnTo>
                <a:lnTo>
                  <a:pt x="2013645" y="767702"/>
                </a:lnTo>
                <a:lnTo>
                  <a:pt x="2223018" y="767702"/>
                </a:lnTo>
                <a:lnTo>
                  <a:pt x="2165240" y="894127"/>
                </a:lnTo>
                <a:lnTo>
                  <a:pt x="1862050" y="894127"/>
                </a:lnTo>
                <a:lnTo>
                  <a:pt x="1862050" y="218526"/>
                </a:lnTo>
                <a:lnTo>
                  <a:pt x="1809992" y="218526"/>
                </a:lnTo>
                <a:lnTo>
                  <a:pt x="1809992" y="757977"/>
                </a:lnTo>
                <a:lnTo>
                  <a:pt x="1858045" y="757977"/>
                </a:lnTo>
                <a:lnTo>
                  <a:pt x="1794547" y="894127"/>
                </a:lnTo>
                <a:lnTo>
                  <a:pt x="1656681" y="894127"/>
                </a:lnTo>
                <a:lnTo>
                  <a:pt x="1656681" y="89813"/>
                </a:lnTo>
                <a:lnTo>
                  <a:pt x="1870058" y="89813"/>
                </a:lnTo>
                <a:close/>
                <a:moveTo>
                  <a:pt x="1323743" y="4004"/>
                </a:moveTo>
                <a:lnTo>
                  <a:pt x="1487351" y="4004"/>
                </a:lnTo>
                <a:lnTo>
                  <a:pt x="1487351" y="82948"/>
                </a:lnTo>
                <a:lnTo>
                  <a:pt x="1634942" y="82948"/>
                </a:lnTo>
                <a:lnTo>
                  <a:pt x="1586890" y="202509"/>
                </a:lnTo>
                <a:lnTo>
                  <a:pt x="1487351" y="202509"/>
                </a:lnTo>
                <a:lnTo>
                  <a:pt x="1487351" y="356392"/>
                </a:lnTo>
                <a:lnTo>
                  <a:pt x="1644667" y="356392"/>
                </a:lnTo>
                <a:lnTo>
                  <a:pt x="1598331" y="477097"/>
                </a:lnTo>
                <a:lnTo>
                  <a:pt x="1527968" y="477097"/>
                </a:lnTo>
                <a:lnTo>
                  <a:pt x="1527968" y="605238"/>
                </a:lnTo>
                <a:lnTo>
                  <a:pt x="1637803" y="605238"/>
                </a:lnTo>
                <a:lnTo>
                  <a:pt x="1591466" y="724226"/>
                </a:lnTo>
                <a:lnTo>
                  <a:pt x="1527968" y="724226"/>
                </a:lnTo>
                <a:lnTo>
                  <a:pt x="1527968" y="920442"/>
                </a:lnTo>
                <a:lnTo>
                  <a:pt x="1586890" y="947328"/>
                </a:lnTo>
                <a:lnTo>
                  <a:pt x="2217298" y="947328"/>
                </a:lnTo>
                <a:lnTo>
                  <a:pt x="2165812" y="1068605"/>
                </a:lnTo>
                <a:lnTo>
                  <a:pt x="1534832" y="1068605"/>
                </a:lnTo>
                <a:lnTo>
                  <a:pt x="1343765" y="979936"/>
                </a:lnTo>
                <a:lnTo>
                  <a:pt x="1343765" y="1031993"/>
                </a:lnTo>
                <a:lnTo>
                  <a:pt x="1194458" y="1085766"/>
                </a:lnTo>
                <a:lnTo>
                  <a:pt x="1194458" y="556041"/>
                </a:lnTo>
                <a:lnTo>
                  <a:pt x="1343765" y="556041"/>
                </a:lnTo>
                <a:lnTo>
                  <a:pt x="1343765" y="842070"/>
                </a:lnTo>
                <a:lnTo>
                  <a:pt x="1374656" y="856943"/>
                </a:lnTo>
                <a:lnTo>
                  <a:pt x="1374656" y="477097"/>
                </a:lnTo>
                <a:lnTo>
                  <a:pt x="1178440" y="477097"/>
                </a:lnTo>
                <a:lnTo>
                  <a:pt x="1178440" y="356392"/>
                </a:lnTo>
                <a:lnTo>
                  <a:pt x="1323743" y="356392"/>
                </a:lnTo>
                <a:lnTo>
                  <a:pt x="1323743" y="202509"/>
                </a:lnTo>
                <a:lnTo>
                  <a:pt x="1178440" y="202509"/>
                </a:lnTo>
                <a:lnTo>
                  <a:pt x="1178440" y="82948"/>
                </a:lnTo>
                <a:lnTo>
                  <a:pt x="1323743" y="82948"/>
                </a:lnTo>
                <a:close/>
                <a:moveTo>
                  <a:pt x="161321" y="0"/>
                </a:moveTo>
                <a:lnTo>
                  <a:pt x="342663" y="0"/>
                </a:lnTo>
                <a:lnTo>
                  <a:pt x="342663" y="78944"/>
                </a:lnTo>
                <a:lnTo>
                  <a:pt x="506844" y="78944"/>
                </a:lnTo>
                <a:lnTo>
                  <a:pt x="452498" y="198504"/>
                </a:lnTo>
                <a:lnTo>
                  <a:pt x="342663" y="198504"/>
                </a:lnTo>
                <a:lnTo>
                  <a:pt x="342663" y="352388"/>
                </a:lnTo>
                <a:lnTo>
                  <a:pt x="517141" y="352388"/>
                </a:lnTo>
                <a:lnTo>
                  <a:pt x="465656" y="473092"/>
                </a:lnTo>
                <a:lnTo>
                  <a:pt x="387284" y="473092"/>
                </a:lnTo>
                <a:lnTo>
                  <a:pt x="387284" y="601233"/>
                </a:lnTo>
                <a:lnTo>
                  <a:pt x="509704" y="601233"/>
                </a:lnTo>
                <a:lnTo>
                  <a:pt x="458219" y="719649"/>
                </a:lnTo>
                <a:lnTo>
                  <a:pt x="387284" y="719649"/>
                </a:lnTo>
                <a:lnTo>
                  <a:pt x="387856" y="915865"/>
                </a:lnTo>
                <a:lnTo>
                  <a:pt x="453070" y="943324"/>
                </a:lnTo>
                <a:lnTo>
                  <a:pt x="1060024" y="942752"/>
                </a:lnTo>
                <a:lnTo>
                  <a:pt x="1005107" y="1064028"/>
                </a:lnTo>
                <a:lnTo>
                  <a:pt x="395293" y="1064028"/>
                </a:lnTo>
                <a:lnTo>
                  <a:pt x="183631" y="975931"/>
                </a:lnTo>
                <a:lnTo>
                  <a:pt x="183631" y="1027988"/>
                </a:lnTo>
                <a:lnTo>
                  <a:pt x="17734" y="1081762"/>
                </a:lnTo>
                <a:lnTo>
                  <a:pt x="17734" y="552036"/>
                </a:lnTo>
                <a:lnTo>
                  <a:pt x="183631" y="552036"/>
                </a:lnTo>
                <a:lnTo>
                  <a:pt x="183059" y="837493"/>
                </a:lnTo>
                <a:lnTo>
                  <a:pt x="217383" y="852939"/>
                </a:lnTo>
                <a:lnTo>
                  <a:pt x="217955" y="473092"/>
                </a:lnTo>
                <a:lnTo>
                  <a:pt x="0" y="473092"/>
                </a:lnTo>
                <a:lnTo>
                  <a:pt x="0" y="352388"/>
                </a:lnTo>
                <a:lnTo>
                  <a:pt x="161321" y="352388"/>
                </a:lnTo>
                <a:lnTo>
                  <a:pt x="161321" y="198504"/>
                </a:lnTo>
                <a:lnTo>
                  <a:pt x="0" y="198504"/>
                </a:lnTo>
                <a:lnTo>
                  <a:pt x="0" y="78944"/>
                </a:lnTo>
                <a:lnTo>
                  <a:pt x="161321" y="78944"/>
                </a:lnTo>
                <a:close/>
              </a:path>
            </a:pathLst>
          </a:custGeom>
          <a:solidFill>
            <a:srgbClr val="CC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1181"/>
          <p:cNvSpPr/>
          <p:nvPr userDrawn="1"/>
        </p:nvSpPr>
        <p:spPr>
          <a:xfrm>
            <a:off x="4250366" y="1781964"/>
            <a:ext cx="1046294" cy="1040573"/>
          </a:xfrm>
          <a:custGeom>
            <a:avLst/>
            <a:gdLst/>
            <a:ahLst/>
            <a:cxnLst/>
            <a:rect l="l" t="t" r="r" b="b"/>
            <a:pathLst>
              <a:path w="1046294" h="1040573">
                <a:moveTo>
                  <a:pt x="695051" y="648713"/>
                </a:moveTo>
                <a:lnTo>
                  <a:pt x="897559" y="648713"/>
                </a:lnTo>
                <a:lnTo>
                  <a:pt x="1046294" y="1040573"/>
                </a:lnTo>
                <a:lnTo>
                  <a:pt x="843786" y="1040573"/>
                </a:lnTo>
                <a:close/>
                <a:moveTo>
                  <a:pt x="148735" y="648713"/>
                </a:moveTo>
                <a:lnTo>
                  <a:pt x="351244" y="648713"/>
                </a:lnTo>
                <a:lnTo>
                  <a:pt x="202509" y="1040573"/>
                </a:lnTo>
                <a:lnTo>
                  <a:pt x="0" y="1040573"/>
                </a:lnTo>
                <a:close/>
                <a:moveTo>
                  <a:pt x="240837" y="133861"/>
                </a:moveTo>
                <a:lnTo>
                  <a:pt x="240837" y="463367"/>
                </a:lnTo>
                <a:lnTo>
                  <a:pt x="811178" y="463367"/>
                </a:lnTo>
                <a:lnTo>
                  <a:pt x="811178" y="133861"/>
                </a:lnTo>
                <a:close/>
                <a:moveTo>
                  <a:pt x="50913" y="0"/>
                </a:moveTo>
                <a:lnTo>
                  <a:pt x="1001674" y="0"/>
                </a:lnTo>
                <a:lnTo>
                  <a:pt x="1001674" y="463367"/>
                </a:lnTo>
                <a:lnTo>
                  <a:pt x="811178" y="600088"/>
                </a:lnTo>
                <a:lnTo>
                  <a:pt x="50913" y="600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1183"/>
          <p:cNvSpPr/>
          <p:nvPr userDrawn="1"/>
        </p:nvSpPr>
        <p:spPr>
          <a:xfrm>
            <a:off x="8343699" y="1769949"/>
            <a:ext cx="3415759" cy="1090915"/>
          </a:xfrm>
          <a:custGeom>
            <a:avLst/>
            <a:gdLst/>
            <a:ahLst/>
            <a:cxnLst/>
            <a:rect l="l" t="t" r="r" b="b"/>
            <a:pathLst>
              <a:path w="3415759" h="1090915">
                <a:moveTo>
                  <a:pt x="1823149" y="590936"/>
                </a:moveTo>
                <a:lnTo>
                  <a:pt x="1999343" y="590936"/>
                </a:lnTo>
                <a:lnTo>
                  <a:pt x="2042247" y="673313"/>
                </a:lnTo>
                <a:lnTo>
                  <a:pt x="2224733" y="593225"/>
                </a:lnTo>
                <a:lnTo>
                  <a:pt x="2204139" y="739671"/>
                </a:lnTo>
                <a:lnTo>
                  <a:pt x="2101741" y="788868"/>
                </a:lnTo>
                <a:lnTo>
                  <a:pt x="2235603" y="1049155"/>
                </a:lnTo>
                <a:lnTo>
                  <a:pt x="2055404" y="1049155"/>
                </a:lnTo>
                <a:close/>
                <a:moveTo>
                  <a:pt x="2506186" y="552036"/>
                </a:moveTo>
                <a:lnTo>
                  <a:pt x="2506186" y="860948"/>
                </a:lnTo>
                <a:lnTo>
                  <a:pt x="2549091" y="860948"/>
                </a:lnTo>
                <a:lnTo>
                  <a:pt x="2549091" y="552036"/>
                </a:lnTo>
                <a:close/>
                <a:moveTo>
                  <a:pt x="2703546" y="339803"/>
                </a:moveTo>
                <a:lnTo>
                  <a:pt x="2891753" y="339803"/>
                </a:lnTo>
                <a:lnTo>
                  <a:pt x="2891753" y="885546"/>
                </a:lnTo>
                <a:lnTo>
                  <a:pt x="2991863" y="945612"/>
                </a:lnTo>
                <a:lnTo>
                  <a:pt x="3415759" y="945612"/>
                </a:lnTo>
                <a:lnTo>
                  <a:pt x="3360269" y="1057736"/>
                </a:lnTo>
                <a:lnTo>
                  <a:pt x="2944955" y="1057736"/>
                </a:lnTo>
                <a:lnTo>
                  <a:pt x="2870587" y="1015403"/>
                </a:lnTo>
                <a:lnTo>
                  <a:pt x="2741874" y="1078902"/>
                </a:lnTo>
                <a:lnTo>
                  <a:pt x="2741874" y="463367"/>
                </a:lnTo>
                <a:lnTo>
                  <a:pt x="2703546" y="463367"/>
                </a:lnTo>
                <a:close/>
                <a:moveTo>
                  <a:pt x="438196" y="263147"/>
                </a:moveTo>
                <a:lnTo>
                  <a:pt x="624687" y="263147"/>
                </a:lnTo>
                <a:lnTo>
                  <a:pt x="623543" y="1005678"/>
                </a:lnTo>
                <a:lnTo>
                  <a:pt x="439340" y="1089771"/>
                </a:lnTo>
                <a:close/>
                <a:moveTo>
                  <a:pt x="884401" y="243125"/>
                </a:moveTo>
                <a:lnTo>
                  <a:pt x="1050298" y="993665"/>
                </a:lnTo>
                <a:lnTo>
                  <a:pt x="868956" y="993665"/>
                </a:lnTo>
                <a:lnTo>
                  <a:pt x="705919" y="243697"/>
                </a:lnTo>
                <a:close/>
                <a:moveTo>
                  <a:pt x="2506186" y="142443"/>
                </a:moveTo>
                <a:lnTo>
                  <a:pt x="2506186" y="422179"/>
                </a:lnTo>
                <a:lnTo>
                  <a:pt x="2549091" y="422179"/>
                </a:lnTo>
                <a:lnTo>
                  <a:pt x="2549091" y="142443"/>
                </a:lnTo>
                <a:close/>
                <a:moveTo>
                  <a:pt x="1362642" y="132718"/>
                </a:moveTo>
                <a:lnTo>
                  <a:pt x="1362642" y="399869"/>
                </a:lnTo>
                <a:lnTo>
                  <a:pt x="1424996" y="399869"/>
                </a:lnTo>
                <a:lnTo>
                  <a:pt x="1424996" y="132718"/>
                </a:lnTo>
                <a:close/>
                <a:moveTo>
                  <a:pt x="1802555" y="129858"/>
                </a:moveTo>
                <a:lnTo>
                  <a:pt x="1802555" y="227679"/>
                </a:lnTo>
                <a:lnTo>
                  <a:pt x="2038243" y="227679"/>
                </a:lnTo>
                <a:lnTo>
                  <a:pt x="1987329" y="347240"/>
                </a:lnTo>
                <a:lnTo>
                  <a:pt x="1802555" y="347240"/>
                </a:lnTo>
                <a:lnTo>
                  <a:pt x="1802555" y="435909"/>
                </a:lnTo>
                <a:lnTo>
                  <a:pt x="2051400" y="435909"/>
                </a:lnTo>
                <a:lnTo>
                  <a:pt x="2051400" y="129858"/>
                </a:lnTo>
                <a:close/>
                <a:moveTo>
                  <a:pt x="2802512" y="10869"/>
                </a:moveTo>
                <a:cubicBezTo>
                  <a:pt x="2817386" y="11251"/>
                  <a:pt x="2831973" y="15351"/>
                  <a:pt x="2846275" y="23169"/>
                </a:cubicBezTo>
                <a:cubicBezTo>
                  <a:pt x="2860576" y="30987"/>
                  <a:pt x="2872017" y="42714"/>
                  <a:pt x="2880598" y="58350"/>
                </a:cubicBezTo>
                <a:cubicBezTo>
                  <a:pt x="2889179" y="73986"/>
                  <a:pt x="2893469" y="89623"/>
                  <a:pt x="2893469" y="105259"/>
                </a:cubicBezTo>
                <a:cubicBezTo>
                  <a:pt x="2893088" y="121658"/>
                  <a:pt x="2886509" y="141394"/>
                  <a:pt x="2873733" y="164467"/>
                </a:cubicBezTo>
                <a:cubicBezTo>
                  <a:pt x="2860957" y="187540"/>
                  <a:pt x="2837217" y="199077"/>
                  <a:pt x="2802512" y="199077"/>
                </a:cubicBezTo>
                <a:cubicBezTo>
                  <a:pt x="2767045" y="199458"/>
                  <a:pt x="2742923" y="188017"/>
                  <a:pt x="2730147" y="164753"/>
                </a:cubicBezTo>
                <a:cubicBezTo>
                  <a:pt x="2717371" y="141489"/>
                  <a:pt x="2710887" y="121753"/>
                  <a:pt x="2710697" y="105545"/>
                </a:cubicBezTo>
                <a:cubicBezTo>
                  <a:pt x="2710506" y="89337"/>
                  <a:pt x="2714797" y="73605"/>
                  <a:pt x="2723568" y="58350"/>
                </a:cubicBezTo>
                <a:cubicBezTo>
                  <a:pt x="2732340" y="42714"/>
                  <a:pt x="2743781" y="30891"/>
                  <a:pt x="2757891" y="22883"/>
                </a:cubicBezTo>
                <a:cubicBezTo>
                  <a:pt x="2772002" y="14874"/>
                  <a:pt x="2786876" y="10869"/>
                  <a:pt x="2802512" y="10869"/>
                </a:cubicBezTo>
                <a:close/>
                <a:moveTo>
                  <a:pt x="2356307" y="10869"/>
                </a:moveTo>
                <a:lnTo>
                  <a:pt x="2693821" y="10869"/>
                </a:lnTo>
                <a:lnTo>
                  <a:pt x="2693821" y="422179"/>
                </a:lnTo>
                <a:lnTo>
                  <a:pt x="2630895" y="489110"/>
                </a:lnTo>
                <a:lnTo>
                  <a:pt x="2693821" y="550320"/>
                </a:lnTo>
                <a:lnTo>
                  <a:pt x="2693821" y="860948"/>
                </a:lnTo>
                <a:lnTo>
                  <a:pt x="2579409" y="985656"/>
                </a:lnTo>
                <a:lnTo>
                  <a:pt x="2506186" y="985656"/>
                </a:lnTo>
                <a:lnTo>
                  <a:pt x="2506186" y="1021124"/>
                </a:lnTo>
                <a:lnTo>
                  <a:pt x="2356307" y="1090915"/>
                </a:lnTo>
                <a:close/>
                <a:moveTo>
                  <a:pt x="21738" y="9725"/>
                </a:moveTo>
                <a:lnTo>
                  <a:pt x="1051442" y="9725"/>
                </a:lnTo>
                <a:lnTo>
                  <a:pt x="983939" y="150452"/>
                </a:lnTo>
                <a:lnTo>
                  <a:pt x="469659" y="150452"/>
                </a:lnTo>
                <a:lnTo>
                  <a:pt x="188779" y="993665"/>
                </a:lnTo>
                <a:lnTo>
                  <a:pt x="0" y="993665"/>
                </a:lnTo>
                <a:lnTo>
                  <a:pt x="278020" y="150452"/>
                </a:lnTo>
                <a:lnTo>
                  <a:pt x="21738" y="150452"/>
                </a:lnTo>
                <a:close/>
                <a:moveTo>
                  <a:pt x="1630365" y="7437"/>
                </a:moveTo>
                <a:lnTo>
                  <a:pt x="2223017" y="7437"/>
                </a:lnTo>
                <a:lnTo>
                  <a:pt x="2223017" y="418747"/>
                </a:lnTo>
                <a:lnTo>
                  <a:pt x="2051400" y="553753"/>
                </a:lnTo>
                <a:lnTo>
                  <a:pt x="1802555" y="553753"/>
                </a:lnTo>
                <a:lnTo>
                  <a:pt x="1802555" y="921014"/>
                </a:lnTo>
                <a:lnTo>
                  <a:pt x="1942137" y="921014"/>
                </a:lnTo>
                <a:lnTo>
                  <a:pt x="1886647" y="1046295"/>
                </a:lnTo>
                <a:lnTo>
                  <a:pt x="1630365" y="1046295"/>
                </a:lnTo>
                <a:close/>
                <a:moveTo>
                  <a:pt x="1188736" y="5149"/>
                </a:moveTo>
                <a:lnTo>
                  <a:pt x="1599474" y="5149"/>
                </a:lnTo>
                <a:lnTo>
                  <a:pt x="1599474" y="399869"/>
                </a:lnTo>
                <a:lnTo>
                  <a:pt x="1513093" y="501695"/>
                </a:lnTo>
                <a:lnTo>
                  <a:pt x="1513093" y="606954"/>
                </a:lnTo>
                <a:lnTo>
                  <a:pt x="1602906" y="606954"/>
                </a:lnTo>
                <a:lnTo>
                  <a:pt x="1555425" y="724798"/>
                </a:lnTo>
                <a:lnTo>
                  <a:pt x="1513093" y="724798"/>
                </a:lnTo>
                <a:lnTo>
                  <a:pt x="1513093" y="938176"/>
                </a:lnTo>
                <a:lnTo>
                  <a:pt x="1609771" y="938176"/>
                </a:lnTo>
                <a:lnTo>
                  <a:pt x="1561146" y="1056020"/>
                </a:lnTo>
                <a:lnTo>
                  <a:pt x="1188736" y="1056020"/>
                </a:lnTo>
                <a:lnTo>
                  <a:pt x="1188736" y="577207"/>
                </a:lnTo>
                <a:lnTo>
                  <a:pt x="1338043" y="577207"/>
                </a:lnTo>
                <a:lnTo>
                  <a:pt x="1338043" y="938176"/>
                </a:lnTo>
                <a:lnTo>
                  <a:pt x="1359782" y="938176"/>
                </a:lnTo>
                <a:lnTo>
                  <a:pt x="1359782" y="518857"/>
                </a:lnTo>
                <a:lnTo>
                  <a:pt x="1188736" y="518857"/>
                </a:lnTo>
                <a:close/>
                <a:moveTo>
                  <a:pt x="3036484" y="0"/>
                </a:moveTo>
                <a:lnTo>
                  <a:pt x="3203525" y="0"/>
                </a:lnTo>
                <a:lnTo>
                  <a:pt x="3185219" y="52058"/>
                </a:lnTo>
                <a:lnTo>
                  <a:pt x="3412326" y="52058"/>
                </a:lnTo>
                <a:lnTo>
                  <a:pt x="3364845" y="164181"/>
                </a:lnTo>
                <a:lnTo>
                  <a:pt x="3153184" y="164181"/>
                </a:lnTo>
                <a:lnTo>
                  <a:pt x="3121149" y="258571"/>
                </a:lnTo>
                <a:lnTo>
                  <a:pt x="3396881" y="258571"/>
                </a:lnTo>
                <a:lnTo>
                  <a:pt x="3396881" y="762554"/>
                </a:lnTo>
                <a:lnTo>
                  <a:pt x="3276748" y="880398"/>
                </a:lnTo>
                <a:lnTo>
                  <a:pt x="3161765" y="880398"/>
                </a:lnTo>
                <a:lnTo>
                  <a:pt x="3161765" y="762554"/>
                </a:lnTo>
                <a:lnTo>
                  <a:pt x="3243569" y="762554"/>
                </a:lnTo>
                <a:lnTo>
                  <a:pt x="3243569" y="366690"/>
                </a:lnTo>
                <a:lnTo>
                  <a:pt x="3103415" y="366690"/>
                </a:lnTo>
                <a:lnTo>
                  <a:pt x="3103415" y="438769"/>
                </a:lnTo>
                <a:lnTo>
                  <a:pt x="3235560" y="438769"/>
                </a:lnTo>
                <a:lnTo>
                  <a:pt x="3193800" y="540023"/>
                </a:lnTo>
                <a:lnTo>
                  <a:pt x="3103415" y="540023"/>
                </a:lnTo>
                <a:lnTo>
                  <a:pt x="3103415" y="617251"/>
                </a:lnTo>
                <a:lnTo>
                  <a:pt x="3237848" y="617251"/>
                </a:lnTo>
                <a:lnTo>
                  <a:pt x="3193800" y="717933"/>
                </a:lnTo>
                <a:lnTo>
                  <a:pt x="3103415" y="717933"/>
                </a:lnTo>
                <a:lnTo>
                  <a:pt x="3103415" y="826624"/>
                </a:lnTo>
                <a:lnTo>
                  <a:pt x="2950103" y="889551"/>
                </a:lnTo>
                <a:lnTo>
                  <a:pt x="2950675" y="395865"/>
                </a:lnTo>
                <a:lnTo>
                  <a:pt x="2897474" y="395865"/>
                </a:lnTo>
                <a:lnTo>
                  <a:pt x="2986143" y="164181"/>
                </a:lnTo>
                <a:lnTo>
                  <a:pt x="2920356" y="164181"/>
                </a:lnTo>
                <a:lnTo>
                  <a:pt x="2920356" y="52058"/>
                </a:lnTo>
                <a:lnTo>
                  <a:pt x="3019322" y="52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 flipV="1">
            <a:off x="11969759" y="4005263"/>
            <a:ext cx="0" cy="286385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V="1">
            <a:off x="5196916" y="5012268"/>
            <a:ext cx="0" cy="1880018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V="1">
            <a:off x="1615239" y="5773738"/>
            <a:ext cx="0" cy="1084262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235450" y="15168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4235450" y="298370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592"/>
          <p:cNvSpPr>
            <a:spLocks/>
          </p:cNvSpPr>
          <p:nvPr userDrawn="1"/>
        </p:nvSpPr>
        <p:spPr bwMode="auto">
          <a:xfrm>
            <a:off x="11006300" y="3485355"/>
            <a:ext cx="1120775" cy="458788"/>
          </a:xfrm>
          <a:custGeom>
            <a:avLst/>
            <a:gdLst>
              <a:gd name="T0" fmla="*/ 208 w 352"/>
              <a:gd name="T1" fmla="*/ 0 h 144"/>
              <a:gd name="T2" fmla="*/ 115 w 352"/>
              <a:gd name="T3" fmla="*/ 82 h 144"/>
              <a:gd name="T4" fmla="*/ 79 w 352"/>
              <a:gd name="T5" fmla="*/ 74 h 144"/>
              <a:gd name="T6" fmla="*/ 0 w 352"/>
              <a:gd name="T7" fmla="*/ 144 h 144"/>
              <a:gd name="T8" fmla="*/ 352 w 352"/>
              <a:gd name="T9" fmla="*/ 144 h 144"/>
              <a:gd name="T10" fmla="*/ 301 w 352"/>
              <a:gd name="T11" fmla="*/ 84 h 144"/>
              <a:gd name="T12" fmla="*/ 208 w 352"/>
              <a:gd name="T1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44">
                <a:moveTo>
                  <a:pt x="208" y="0"/>
                </a:moveTo>
                <a:cubicBezTo>
                  <a:pt x="160" y="0"/>
                  <a:pt x="120" y="36"/>
                  <a:pt x="115" y="82"/>
                </a:cubicBezTo>
                <a:cubicBezTo>
                  <a:pt x="104" y="77"/>
                  <a:pt x="92" y="74"/>
                  <a:pt x="79" y="74"/>
                </a:cubicBezTo>
                <a:cubicBezTo>
                  <a:pt x="38" y="74"/>
                  <a:pt x="4" y="104"/>
                  <a:pt x="0" y="144"/>
                </a:cubicBezTo>
                <a:cubicBezTo>
                  <a:pt x="352" y="144"/>
                  <a:pt x="352" y="144"/>
                  <a:pt x="352" y="144"/>
                </a:cubicBezTo>
                <a:cubicBezTo>
                  <a:pt x="352" y="113"/>
                  <a:pt x="330" y="89"/>
                  <a:pt x="301" y="84"/>
                </a:cubicBezTo>
                <a:cubicBezTo>
                  <a:pt x="297" y="37"/>
                  <a:pt x="257" y="0"/>
                  <a:pt x="208" y="0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235450" y="36504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 userDrawn="1"/>
        </p:nvGrpSpPr>
        <p:grpSpPr>
          <a:xfrm>
            <a:off x="1050925" y="604838"/>
            <a:ext cx="3621088" cy="6330950"/>
            <a:chOff x="1050925" y="604838"/>
            <a:chExt cx="3621088" cy="6330950"/>
          </a:xfrm>
        </p:grpSpPr>
        <p:sp>
          <p:nvSpPr>
            <p:cNvPr id="38" name="Freeform 1058"/>
            <p:cNvSpPr>
              <a:spLocks/>
            </p:cNvSpPr>
            <p:nvPr/>
          </p:nvSpPr>
          <p:spPr bwMode="auto">
            <a:xfrm>
              <a:off x="1270751" y="604838"/>
              <a:ext cx="3182938" cy="4913313"/>
            </a:xfrm>
            <a:custGeom>
              <a:avLst/>
              <a:gdLst>
                <a:gd name="T0" fmla="*/ 500 w 999"/>
                <a:gd name="T1" fmla="*/ 0 h 1542"/>
                <a:gd name="T2" fmla="*/ 237 w 999"/>
                <a:gd name="T3" fmla="*/ 1542 h 1542"/>
                <a:gd name="T4" fmla="*/ 500 w 999"/>
                <a:gd name="T5" fmla="*/ 1542 h 1542"/>
                <a:gd name="T6" fmla="*/ 762 w 999"/>
                <a:gd name="T7" fmla="*/ 1542 h 1542"/>
                <a:gd name="T8" fmla="*/ 500 w 999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9" h="1542">
                  <a:moveTo>
                    <a:pt x="500" y="0"/>
                  </a:moveTo>
                  <a:cubicBezTo>
                    <a:pt x="500" y="0"/>
                    <a:pt x="0" y="584"/>
                    <a:pt x="237" y="1542"/>
                  </a:cubicBezTo>
                  <a:cubicBezTo>
                    <a:pt x="500" y="1542"/>
                    <a:pt x="500" y="1542"/>
                    <a:pt x="500" y="1542"/>
                  </a:cubicBezTo>
                  <a:cubicBezTo>
                    <a:pt x="762" y="1542"/>
                    <a:pt x="762" y="1542"/>
                    <a:pt x="762" y="1542"/>
                  </a:cubicBezTo>
                  <a:cubicBezTo>
                    <a:pt x="999" y="584"/>
                    <a:pt x="500" y="0"/>
                    <a:pt x="500" y="0"/>
                  </a:cubicBezTo>
                </a:path>
              </a:pathLst>
            </a:custGeom>
            <a:solidFill>
              <a:srgbClr val="FDD4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604"/>
            <p:cNvSpPr>
              <a:spLocks noChangeArrowheads="1"/>
            </p:cNvSpPr>
            <p:nvPr/>
          </p:nvSpPr>
          <p:spPr bwMode="auto">
            <a:xfrm>
              <a:off x="2338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605"/>
            <p:cNvSpPr>
              <a:spLocks noChangeArrowheads="1"/>
            </p:cNvSpPr>
            <p:nvPr/>
          </p:nvSpPr>
          <p:spPr bwMode="auto">
            <a:xfrm>
              <a:off x="2338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606"/>
            <p:cNvSpPr>
              <a:spLocks noChangeArrowheads="1"/>
            </p:cNvSpPr>
            <p:nvPr/>
          </p:nvSpPr>
          <p:spPr bwMode="auto">
            <a:xfrm>
              <a:off x="2338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607"/>
            <p:cNvSpPr>
              <a:spLocks noChangeArrowheads="1"/>
            </p:cNvSpPr>
            <p:nvPr/>
          </p:nvSpPr>
          <p:spPr bwMode="auto">
            <a:xfrm>
              <a:off x="2338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608"/>
            <p:cNvSpPr>
              <a:spLocks noChangeArrowheads="1"/>
            </p:cNvSpPr>
            <p:nvPr/>
          </p:nvSpPr>
          <p:spPr bwMode="auto">
            <a:xfrm>
              <a:off x="2338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609"/>
            <p:cNvSpPr>
              <a:spLocks noChangeArrowheads="1"/>
            </p:cNvSpPr>
            <p:nvPr/>
          </p:nvSpPr>
          <p:spPr bwMode="auto">
            <a:xfrm>
              <a:off x="2338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610"/>
            <p:cNvSpPr>
              <a:spLocks noChangeArrowheads="1"/>
            </p:cNvSpPr>
            <p:nvPr/>
          </p:nvSpPr>
          <p:spPr bwMode="auto">
            <a:xfrm>
              <a:off x="2338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611"/>
            <p:cNvSpPr>
              <a:spLocks noChangeArrowheads="1"/>
            </p:cNvSpPr>
            <p:nvPr/>
          </p:nvSpPr>
          <p:spPr bwMode="auto">
            <a:xfrm>
              <a:off x="2338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612"/>
            <p:cNvSpPr>
              <a:spLocks noChangeArrowheads="1"/>
            </p:cNvSpPr>
            <p:nvPr/>
          </p:nvSpPr>
          <p:spPr bwMode="auto">
            <a:xfrm>
              <a:off x="2338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631"/>
            <p:cNvSpPr>
              <a:spLocks noChangeArrowheads="1"/>
            </p:cNvSpPr>
            <p:nvPr/>
          </p:nvSpPr>
          <p:spPr bwMode="auto">
            <a:xfrm>
              <a:off x="2401888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632"/>
            <p:cNvSpPr>
              <a:spLocks noChangeArrowheads="1"/>
            </p:cNvSpPr>
            <p:nvPr/>
          </p:nvSpPr>
          <p:spPr bwMode="auto">
            <a:xfrm>
              <a:off x="2401888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633"/>
            <p:cNvSpPr>
              <a:spLocks noChangeArrowheads="1"/>
            </p:cNvSpPr>
            <p:nvPr/>
          </p:nvSpPr>
          <p:spPr bwMode="auto">
            <a:xfrm>
              <a:off x="2401888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634"/>
            <p:cNvSpPr>
              <a:spLocks noChangeArrowheads="1"/>
            </p:cNvSpPr>
            <p:nvPr/>
          </p:nvSpPr>
          <p:spPr bwMode="auto">
            <a:xfrm>
              <a:off x="2401888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635"/>
            <p:cNvSpPr>
              <a:spLocks noChangeArrowheads="1"/>
            </p:cNvSpPr>
            <p:nvPr/>
          </p:nvSpPr>
          <p:spPr bwMode="auto">
            <a:xfrm>
              <a:off x="2401888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636"/>
            <p:cNvSpPr>
              <a:spLocks noChangeArrowheads="1"/>
            </p:cNvSpPr>
            <p:nvPr/>
          </p:nvSpPr>
          <p:spPr bwMode="auto">
            <a:xfrm>
              <a:off x="2401888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637"/>
            <p:cNvSpPr>
              <a:spLocks noChangeArrowheads="1"/>
            </p:cNvSpPr>
            <p:nvPr/>
          </p:nvSpPr>
          <p:spPr bwMode="auto">
            <a:xfrm>
              <a:off x="2401888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638"/>
            <p:cNvSpPr>
              <a:spLocks noChangeArrowheads="1"/>
            </p:cNvSpPr>
            <p:nvPr/>
          </p:nvSpPr>
          <p:spPr bwMode="auto">
            <a:xfrm>
              <a:off x="2401888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639"/>
            <p:cNvSpPr>
              <a:spLocks noChangeArrowheads="1"/>
            </p:cNvSpPr>
            <p:nvPr/>
          </p:nvSpPr>
          <p:spPr bwMode="auto">
            <a:xfrm>
              <a:off x="2401888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57"/>
            <p:cNvSpPr>
              <a:spLocks noChangeArrowheads="1"/>
            </p:cNvSpPr>
            <p:nvPr/>
          </p:nvSpPr>
          <p:spPr bwMode="auto">
            <a:xfrm>
              <a:off x="2465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658"/>
            <p:cNvSpPr>
              <a:spLocks noChangeArrowheads="1"/>
            </p:cNvSpPr>
            <p:nvPr/>
          </p:nvSpPr>
          <p:spPr bwMode="auto">
            <a:xfrm>
              <a:off x="2465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659"/>
            <p:cNvSpPr>
              <a:spLocks noChangeArrowheads="1"/>
            </p:cNvSpPr>
            <p:nvPr/>
          </p:nvSpPr>
          <p:spPr bwMode="auto">
            <a:xfrm>
              <a:off x="2465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660"/>
            <p:cNvSpPr>
              <a:spLocks noChangeArrowheads="1"/>
            </p:cNvSpPr>
            <p:nvPr/>
          </p:nvSpPr>
          <p:spPr bwMode="auto">
            <a:xfrm>
              <a:off x="2465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661"/>
            <p:cNvSpPr>
              <a:spLocks noChangeArrowheads="1"/>
            </p:cNvSpPr>
            <p:nvPr/>
          </p:nvSpPr>
          <p:spPr bwMode="auto">
            <a:xfrm>
              <a:off x="2465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662"/>
            <p:cNvSpPr>
              <a:spLocks noChangeArrowheads="1"/>
            </p:cNvSpPr>
            <p:nvPr/>
          </p:nvSpPr>
          <p:spPr bwMode="auto">
            <a:xfrm>
              <a:off x="2465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663"/>
            <p:cNvSpPr>
              <a:spLocks noChangeArrowheads="1"/>
            </p:cNvSpPr>
            <p:nvPr/>
          </p:nvSpPr>
          <p:spPr bwMode="auto">
            <a:xfrm>
              <a:off x="2465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664"/>
            <p:cNvSpPr>
              <a:spLocks noChangeArrowheads="1"/>
            </p:cNvSpPr>
            <p:nvPr/>
          </p:nvSpPr>
          <p:spPr bwMode="auto">
            <a:xfrm>
              <a:off x="2465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665"/>
            <p:cNvSpPr>
              <a:spLocks noChangeArrowheads="1"/>
            </p:cNvSpPr>
            <p:nvPr/>
          </p:nvSpPr>
          <p:spPr bwMode="auto">
            <a:xfrm>
              <a:off x="2465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684"/>
            <p:cNvSpPr>
              <a:spLocks noChangeArrowheads="1"/>
            </p:cNvSpPr>
            <p:nvPr/>
          </p:nvSpPr>
          <p:spPr bwMode="auto">
            <a:xfrm>
              <a:off x="2525713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685"/>
            <p:cNvSpPr>
              <a:spLocks noChangeArrowheads="1"/>
            </p:cNvSpPr>
            <p:nvPr/>
          </p:nvSpPr>
          <p:spPr bwMode="auto">
            <a:xfrm>
              <a:off x="2525713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86"/>
            <p:cNvSpPr>
              <a:spLocks noChangeArrowheads="1"/>
            </p:cNvSpPr>
            <p:nvPr/>
          </p:nvSpPr>
          <p:spPr bwMode="auto">
            <a:xfrm>
              <a:off x="2525713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687"/>
            <p:cNvSpPr>
              <a:spLocks noChangeArrowheads="1"/>
            </p:cNvSpPr>
            <p:nvPr/>
          </p:nvSpPr>
          <p:spPr bwMode="auto">
            <a:xfrm>
              <a:off x="2525713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688"/>
            <p:cNvSpPr>
              <a:spLocks noChangeArrowheads="1"/>
            </p:cNvSpPr>
            <p:nvPr/>
          </p:nvSpPr>
          <p:spPr bwMode="auto">
            <a:xfrm>
              <a:off x="2525713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689"/>
            <p:cNvSpPr>
              <a:spLocks noChangeArrowheads="1"/>
            </p:cNvSpPr>
            <p:nvPr/>
          </p:nvSpPr>
          <p:spPr bwMode="auto">
            <a:xfrm>
              <a:off x="2525713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690"/>
            <p:cNvSpPr>
              <a:spLocks noChangeArrowheads="1"/>
            </p:cNvSpPr>
            <p:nvPr/>
          </p:nvSpPr>
          <p:spPr bwMode="auto">
            <a:xfrm>
              <a:off x="2525713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91"/>
            <p:cNvSpPr>
              <a:spLocks noChangeArrowheads="1"/>
            </p:cNvSpPr>
            <p:nvPr/>
          </p:nvSpPr>
          <p:spPr bwMode="auto">
            <a:xfrm>
              <a:off x="2525713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92"/>
            <p:cNvSpPr>
              <a:spLocks noChangeArrowheads="1"/>
            </p:cNvSpPr>
            <p:nvPr/>
          </p:nvSpPr>
          <p:spPr bwMode="auto">
            <a:xfrm>
              <a:off x="2525713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710"/>
            <p:cNvSpPr>
              <a:spLocks noChangeArrowheads="1"/>
            </p:cNvSpPr>
            <p:nvPr/>
          </p:nvSpPr>
          <p:spPr bwMode="auto">
            <a:xfrm>
              <a:off x="2589213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711"/>
            <p:cNvSpPr>
              <a:spLocks noChangeArrowheads="1"/>
            </p:cNvSpPr>
            <p:nvPr/>
          </p:nvSpPr>
          <p:spPr bwMode="auto">
            <a:xfrm>
              <a:off x="2589213" y="61849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712"/>
            <p:cNvSpPr>
              <a:spLocks noChangeArrowheads="1"/>
            </p:cNvSpPr>
            <p:nvPr/>
          </p:nvSpPr>
          <p:spPr bwMode="auto">
            <a:xfrm>
              <a:off x="2589213" y="62801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713"/>
            <p:cNvSpPr>
              <a:spLocks noChangeArrowheads="1"/>
            </p:cNvSpPr>
            <p:nvPr/>
          </p:nvSpPr>
          <p:spPr bwMode="auto">
            <a:xfrm>
              <a:off x="2589213" y="63754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714"/>
            <p:cNvSpPr>
              <a:spLocks noChangeArrowheads="1"/>
            </p:cNvSpPr>
            <p:nvPr/>
          </p:nvSpPr>
          <p:spPr bwMode="auto">
            <a:xfrm>
              <a:off x="2589213" y="64706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715"/>
            <p:cNvSpPr>
              <a:spLocks noChangeArrowheads="1"/>
            </p:cNvSpPr>
            <p:nvPr/>
          </p:nvSpPr>
          <p:spPr bwMode="auto">
            <a:xfrm>
              <a:off x="2589213" y="6562725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716"/>
            <p:cNvSpPr>
              <a:spLocks noChangeArrowheads="1"/>
            </p:cNvSpPr>
            <p:nvPr/>
          </p:nvSpPr>
          <p:spPr bwMode="auto">
            <a:xfrm>
              <a:off x="2589213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717"/>
            <p:cNvSpPr>
              <a:spLocks noChangeArrowheads="1"/>
            </p:cNvSpPr>
            <p:nvPr/>
          </p:nvSpPr>
          <p:spPr bwMode="auto">
            <a:xfrm>
              <a:off x="2589213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718"/>
            <p:cNvSpPr>
              <a:spLocks noChangeArrowheads="1"/>
            </p:cNvSpPr>
            <p:nvPr/>
          </p:nvSpPr>
          <p:spPr bwMode="auto">
            <a:xfrm>
              <a:off x="2589213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737"/>
            <p:cNvSpPr>
              <a:spLocks noChangeArrowheads="1"/>
            </p:cNvSpPr>
            <p:nvPr/>
          </p:nvSpPr>
          <p:spPr bwMode="auto">
            <a:xfrm>
              <a:off x="2652713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738"/>
            <p:cNvSpPr>
              <a:spLocks noChangeArrowheads="1"/>
            </p:cNvSpPr>
            <p:nvPr/>
          </p:nvSpPr>
          <p:spPr bwMode="auto">
            <a:xfrm>
              <a:off x="2652713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739"/>
            <p:cNvSpPr>
              <a:spLocks noChangeArrowheads="1"/>
            </p:cNvSpPr>
            <p:nvPr/>
          </p:nvSpPr>
          <p:spPr bwMode="auto">
            <a:xfrm>
              <a:off x="2652713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740"/>
            <p:cNvSpPr>
              <a:spLocks noChangeArrowheads="1"/>
            </p:cNvSpPr>
            <p:nvPr/>
          </p:nvSpPr>
          <p:spPr bwMode="auto">
            <a:xfrm>
              <a:off x="2652713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741"/>
            <p:cNvSpPr>
              <a:spLocks noChangeArrowheads="1"/>
            </p:cNvSpPr>
            <p:nvPr/>
          </p:nvSpPr>
          <p:spPr bwMode="auto">
            <a:xfrm>
              <a:off x="2652713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742"/>
            <p:cNvSpPr>
              <a:spLocks noChangeArrowheads="1"/>
            </p:cNvSpPr>
            <p:nvPr/>
          </p:nvSpPr>
          <p:spPr bwMode="auto">
            <a:xfrm>
              <a:off x="2652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743"/>
            <p:cNvSpPr>
              <a:spLocks noChangeArrowheads="1"/>
            </p:cNvSpPr>
            <p:nvPr/>
          </p:nvSpPr>
          <p:spPr bwMode="auto">
            <a:xfrm>
              <a:off x="2652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744"/>
            <p:cNvSpPr>
              <a:spLocks noChangeArrowheads="1"/>
            </p:cNvSpPr>
            <p:nvPr/>
          </p:nvSpPr>
          <p:spPr bwMode="auto">
            <a:xfrm>
              <a:off x="2652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745"/>
            <p:cNvSpPr>
              <a:spLocks noChangeArrowheads="1"/>
            </p:cNvSpPr>
            <p:nvPr/>
          </p:nvSpPr>
          <p:spPr bwMode="auto">
            <a:xfrm>
              <a:off x="2652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763"/>
            <p:cNvSpPr>
              <a:spLocks noChangeArrowheads="1"/>
            </p:cNvSpPr>
            <p:nvPr/>
          </p:nvSpPr>
          <p:spPr bwMode="auto">
            <a:xfrm>
              <a:off x="2716213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764"/>
            <p:cNvSpPr>
              <a:spLocks noChangeArrowheads="1"/>
            </p:cNvSpPr>
            <p:nvPr/>
          </p:nvSpPr>
          <p:spPr bwMode="auto">
            <a:xfrm>
              <a:off x="2716213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765"/>
            <p:cNvSpPr>
              <a:spLocks noChangeArrowheads="1"/>
            </p:cNvSpPr>
            <p:nvPr/>
          </p:nvSpPr>
          <p:spPr bwMode="auto">
            <a:xfrm>
              <a:off x="2716213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766"/>
            <p:cNvSpPr>
              <a:spLocks noChangeArrowheads="1"/>
            </p:cNvSpPr>
            <p:nvPr/>
          </p:nvSpPr>
          <p:spPr bwMode="auto">
            <a:xfrm>
              <a:off x="2716213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767"/>
            <p:cNvSpPr>
              <a:spLocks noChangeArrowheads="1"/>
            </p:cNvSpPr>
            <p:nvPr/>
          </p:nvSpPr>
          <p:spPr bwMode="auto">
            <a:xfrm>
              <a:off x="2716213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768"/>
            <p:cNvSpPr>
              <a:spLocks noChangeArrowheads="1"/>
            </p:cNvSpPr>
            <p:nvPr/>
          </p:nvSpPr>
          <p:spPr bwMode="auto">
            <a:xfrm>
              <a:off x="2716213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769"/>
            <p:cNvSpPr>
              <a:spLocks noChangeArrowheads="1"/>
            </p:cNvSpPr>
            <p:nvPr/>
          </p:nvSpPr>
          <p:spPr bwMode="auto">
            <a:xfrm>
              <a:off x="2716213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770"/>
            <p:cNvSpPr>
              <a:spLocks noChangeArrowheads="1"/>
            </p:cNvSpPr>
            <p:nvPr/>
          </p:nvSpPr>
          <p:spPr bwMode="auto">
            <a:xfrm>
              <a:off x="2716213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771"/>
            <p:cNvSpPr>
              <a:spLocks noChangeArrowheads="1"/>
            </p:cNvSpPr>
            <p:nvPr/>
          </p:nvSpPr>
          <p:spPr bwMode="auto">
            <a:xfrm>
              <a:off x="2716213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791"/>
            <p:cNvSpPr>
              <a:spLocks noChangeArrowheads="1"/>
            </p:cNvSpPr>
            <p:nvPr/>
          </p:nvSpPr>
          <p:spPr bwMode="auto">
            <a:xfrm>
              <a:off x="2779713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792"/>
            <p:cNvSpPr>
              <a:spLocks noChangeArrowheads="1"/>
            </p:cNvSpPr>
            <p:nvPr/>
          </p:nvSpPr>
          <p:spPr bwMode="auto">
            <a:xfrm>
              <a:off x="2779713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793"/>
            <p:cNvSpPr>
              <a:spLocks noChangeArrowheads="1"/>
            </p:cNvSpPr>
            <p:nvPr/>
          </p:nvSpPr>
          <p:spPr bwMode="auto">
            <a:xfrm>
              <a:off x="2779713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794"/>
            <p:cNvSpPr>
              <a:spLocks noChangeArrowheads="1"/>
            </p:cNvSpPr>
            <p:nvPr/>
          </p:nvSpPr>
          <p:spPr bwMode="auto">
            <a:xfrm>
              <a:off x="2779713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795"/>
            <p:cNvSpPr>
              <a:spLocks noChangeArrowheads="1"/>
            </p:cNvSpPr>
            <p:nvPr/>
          </p:nvSpPr>
          <p:spPr bwMode="auto">
            <a:xfrm>
              <a:off x="2779713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796"/>
            <p:cNvSpPr>
              <a:spLocks noChangeArrowheads="1"/>
            </p:cNvSpPr>
            <p:nvPr/>
          </p:nvSpPr>
          <p:spPr bwMode="auto">
            <a:xfrm>
              <a:off x="2779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797"/>
            <p:cNvSpPr>
              <a:spLocks noChangeArrowheads="1"/>
            </p:cNvSpPr>
            <p:nvPr/>
          </p:nvSpPr>
          <p:spPr bwMode="auto">
            <a:xfrm>
              <a:off x="2779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798"/>
            <p:cNvSpPr>
              <a:spLocks noChangeArrowheads="1"/>
            </p:cNvSpPr>
            <p:nvPr/>
          </p:nvSpPr>
          <p:spPr bwMode="auto">
            <a:xfrm>
              <a:off x="2779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799"/>
            <p:cNvSpPr>
              <a:spLocks noChangeArrowheads="1"/>
            </p:cNvSpPr>
            <p:nvPr/>
          </p:nvSpPr>
          <p:spPr bwMode="auto">
            <a:xfrm>
              <a:off x="2779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817"/>
            <p:cNvSpPr>
              <a:spLocks noChangeArrowheads="1"/>
            </p:cNvSpPr>
            <p:nvPr/>
          </p:nvSpPr>
          <p:spPr bwMode="auto">
            <a:xfrm>
              <a:off x="2841626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818"/>
            <p:cNvSpPr>
              <a:spLocks noChangeArrowheads="1"/>
            </p:cNvSpPr>
            <p:nvPr/>
          </p:nvSpPr>
          <p:spPr bwMode="auto">
            <a:xfrm>
              <a:off x="2841626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819"/>
            <p:cNvSpPr>
              <a:spLocks noChangeArrowheads="1"/>
            </p:cNvSpPr>
            <p:nvPr/>
          </p:nvSpPr>
          <p:spPr bwMode="auto">
            <a:xfrm>
              <a:off x="2841626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820"/>
            <p:cNvSpPr>
              <a:spLocks noChangeArrowheads="1"/>
            </p:cNvSpPr>
            <p:nvPr/>
          </p:nvSpPr>
          <p:spPr bwMode="auto">
            <a:xfrm>
              <a:off x="2841626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821"/>
            <p:cNvSpPr>
              <a:spLocks noChangeArrowheads="1"/>
            </p:cNvSpPr>
            <p:nvPr/>
          </p:nvSpPr>
          <p:spPr bwMode="auto">
            <a:xfrm>
              <a:off x="2841626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822"/>
            <p:cNvSpPr>
              <a:spLocks noChangeArrowheads="1"/>
            </p:cNvSpPr>
            <p:nvPr/>
          </p:nvSpPr>
          <p:spPr bwMode="auto">
            <a:xfrm>
              <a:off x="2841626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823"/>
            <p:cNvSpPr>
              <a:spLocks noChangeArrowheads="1"/>
            </p:cNvSpPr>
            <p:nvPr/>
          </p:nvSpPr>
          <p:spPr bwMode="auto">
            <a:xfrm>
              <a:off x="2841626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824"/>
            <p:cNvSpPr>
              <a:spLocks noChangeArrowheads="1"/>
            </p:cNvSpPr>
            <p:nvPr/>
          </p:nvSpPr>
          <p:spPr bwMode="auto">
            <a:xfrm>
              <a:off x="2841626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825"/>
            <p:cNvSpPr>
              <a:spLocks noChangeArrowheads="1"/>
            </p:cNvSpPr>
            <p:nvPr/>
          </p:nvSpPr>
          <p:spPr bwMode="auto">
            <a:xfrm>
              <a:off x="2841626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844"/>
            <p:cNvSpPr>
              <a:spLocks noChangeArrowheads="1"/>
            </p:cNvSpPr>
            <p:nvPr/>
          </p:nvSpPr>
          <p:spPr bwMode="auto">
            <a:xfrm>
              <a:off x="2905126" y="61372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845"/>
            <p:cNvSpPr>
              <a:spLocks noChangeArrowheads="1"/>
            </p:cNvSpPr>
            <p:nvPr/>
          </p:nvSpPr>
          <p:spPr bwMode="auto">
            <a:xfrm>
              <a:off x="2905126" y="62325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846"/>
            <p:cNvSpPr>
              <a:spLocks noChangeArrowheads="1"/>
            </p:cNvSpPr>
            <p:nvPr/>
          </p:nvSpPr>
          <p:spPr bwMode="auto">
            <a:xfrm>
              <a:off x="2905126" y="63277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847"/>
            <p:cNvSpPr>
              <a:spLocks noChangeArrowheads="1"/>
            </p:cNvSpPr>
            <p:nvPr/>
          </p:nvSpPr>
          <p:spPr bwMode="auto">
            <a:xfrm>
              <a:off x="2905126" y="64230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848"/>
            <p:cNvSpPr>
              <a:spLocks noChangeArrowheads="1"/>
            </p:cNvSpPr>
            <p:nvPr/>
          </p:nvSpPr>
          <p:spPr bwMode="auto">
            <a:xfrm>
              <a:off x="2905126" y="6515101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849"/>
            <p:cNvSpPr>
              <a:spLocks noChangeArrowheads="1"/>
            </p:cNvSpPr>
            <p:nvPr/>
          </p:nvSpPr>
          <p:spPr bwMode="auto">
            <a:xfrm>
              <a:off x="2905126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850"/>
            <p:cNvSpPr>
              <a:spLocks noChangeArrowheads="1"/>
            </p:cNvSpPr>
            <p:nvPr/>
          </p:nvSpPr>
          <p:spPr bwMode="auto">
            <a:xfrm>
              <a:off x="2905126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851"/>
            <p:cNvSpPr>
              <a:spLocks noChangeArrowheads="1"/>
            </p:cNvSpPr>
            <p:nvPr/>
          </p:nvSpPr>
          <p:spPr bwMode="auto">
            <a:xfrm>
              <a:off x="2905126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852"/>
            <p:cNvSpPr>
              <a:spLocks noChangeArrowheads="1"/>
            </p:cNvSpPr>
            <p:nvPr/>
          </p:nvSpPr>
          <p:spPr bwMode="auto">
            <a:xfrm>
              <a:off x="2905126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870"/>
            <p:cNvSpPr>
              <a:spLocks noChangeArrowheads="1"/>
            </p:cNvSpPr>
            <p:nvPr/>
          </p:nvSpPr>
          <p:spPr bwMode="auto">
            <a:xfrm>
              <a:off x="2968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871"/>
            <p:cNvSpPr>
              <a:spLocks noChangeArrowheads="1"/>
            </p:cNvSpPr>
            <p:nvPr/>
          </p:nvSpPr>
          <p:spPr bwMode="auto">
            <a:xfrm>
              <a:off x="2968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872"/>
            <p:cNvSpPr>
              <a:spLocks noChangeArrowheads="1"/>
            </p:cNvSpPr>
            <p:nvPr/>
          </p:nvSpPr>
          <p:spPr bwMode="auto">
            <a:xfrm>
              <a:off x="2968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873"/>
            <p:cNvSpPr>
              <a:spLocks noChangeArrowheads="1"/>
            </p:cNvSpPr>
            <p:nvPr/>
          </p:nvSpPr>
          <p:spPr bwMode="auto">
            <a:xfrm>
              <a:off x="2968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874"/>
            <p:cNvSpPr>
              <a:spLocks noChangeArrowheads="1"/>
            </p:cNvSpPr>
            <p:nvPr/>
          </p:nvSpPr>
          <p:spPr bwMode="auto">
            <a:xfrm>
              <a:off x="2968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875"/>
            <p:cNvSpPr>
              <a:spLocks noChangeArrowheads="1"/>
            </p:cNvSpPr>
            <p:nvPr/>
          </p:nvSpPr>
          <p:spPr bwMode="auto">
            <a:xfrm>
              <a:off x="2968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876"/>
            <p:cNvSpPr>
              <a:spLocks noChangeArrowheads="1"/>
            </p:cNvSpPr>
            <p:nvPr/>
          </p:nvSpPr>
          <p:spPr bwMode="auto">
            <a:xfrm>
              <a:off x="2968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877"/>
            <p:cNvSpPr>
              <a:spLocks noChangeArrowheads="1"/>
            </p:cNvSpPr>
            <p:nvPr/>
          </p:nvSpPr>
          <p:spPr bwMode="auto">
            <a:xfrm>
              <a:off x="2968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878"/>
            <p:cNvSpPr>
              <a:spLocks noChangeArrowheads="1"/>
            </p:cNvSpPr>
            <p:nvPr/>
          </p:nvSpPr>
          <p:spPr bwMode="auto">
            <a:xfrm>
              <a:off x="2968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897"/>
            <p:cNvSpPr>
              <a:spLocks noChangeArrowheads="1"/>
            </p:cNvSpPr>
            <p:nvPr/>
          </p:nvSpPr>
          <p:spPr bwMode="auto">
            <a:xfrm>
              <a:off x="3032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898"/>
            <p:cNvSpPr>
              <a:spLocks noChangeArrowheads="1"/>
            </p:cNvSpPr>
            <p:nvPr/>
          </p:nvSpPr>
          <p:spPr bwMode="auto">
            <a:xfrm>
              <a:off x="3032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899"/>
            <p:cNvSpPr>
              <a:spLocks noChangeArrowheads="1"/>
            </p:cNvSpPr>
            <p:nvPr/>
          </p:nvSpPr>
          <p:spPr bwMode="auto">
            <a:xfrm>
              <a:off x="3032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900"/>
            <p:cNvSpPr>
              <a:spLocks noChangeArrowheads="1"/>
            </p:cNvSpPr>
            <p:nvPr/>
          </p:nvSpPr>
          <p:spPr bwMode="auto">
            <a:xfrm>
              <a:off x="3032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901"/>
            <p:cNvSpPr>
              <a:spLocks noChangeArrowheads="1"/>
            </p:cNvSpPr>
            <p:nvPr/>
          </p:nvSpPr>
          <p:spPr bwMode="auto">
            <a:xfrm>
              <a:off x="3032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902"/>
            <p:cNvSpPr>
              <a:spLocks noChangeArrowheads="1"/>
            </p:cNvSpPr>
            <p:nvPr/>
          </p:nvSpPr>
          <p:spPr bwMode="auto">
            <a:xfrm>
              <a:off x="3032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903"/>
            <p:cNvSpPr>
              <a:spLocks noChangeArrowheads="1"/>
            </p:cNvSpPr>
            <p:nvPr/>
          </p:nvSpPr>
          <p:spPr bwMode="auto">
            <a:xfrm>
              <a:off x="3032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904"/>
            <p:cNvSpPr>
              <a:spLocks noChangeArrowheads="1"/>
            </p:cNvSpPr>
            <p:nvPr/>
          </p:nvSpPr>
          <p:spPr bwMode="auto">
            <a:xfrm>
              <a:off x="3032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905"/>
            <p:cNvSpPr>
              <a:spLocks noChangeArrowheads="1"/>
            </p:cNvSpPr>
            <p:nvPr/>
          </p:nvSpPr>
          <p:spPr bwMode="auto">
            <a:xfrm>
              <a:off x="3032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923"/>
            <p:cNvSpPr>
              <a:spLocks noChangeArrowheads="1"/>
            </p:cNvSpPr>
            <p:nvPr/>
          </p:nvSpPr>
          <p:spPr bwMode="auto">
            <a:xfrm>
              <a:off x="3095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924"/>
            <p:cNvSpPr>
              <a:spLocks noChangeArrowheads="1"/>
            </p:cNvSpPr>
            <p:nvPr/>
          </p:nvSpPr>
          <p:spPr bwMode="auto">
            <a:xfrm>
              <a:off x="3095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925"/>
            <p:cNvSpPr>
              <a:spLocks noChangeArrowheads="1"/>
            </p:cNvSpPr>
            <p:nvPr/>
          </p:nvSpPr>
          <p:spPr bwMode="auto">
            <a:xfrm>
              <a:off x="3095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926"/>
            <p:cNvSpPr>
              <a:spLocks noChangeArrowheads="1"/>
            </p:cNvSpPr>
            <p:nvPr/>
          </p:nvSpPr>
          <p:spPr bwMode="auto">
            <a:xfrm>
              <a:off x="3095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927"/>
            <p:cNvSpPr>
              <a:spLocks noChangeArrowheads="1"/>
            </p:cNvSpPr>
            <p:nvPr/>
          </p:nvSpPr>
          <p:spPr bwMode="auto">
            <a:xfrm>
              <a:off x="3095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Oval 928"/>
            <p:cNvSpPr>
              <a:spLocks noChangeArrowheads="1"/>
            </p:cNvSpPr>
            <p:nvPr/>
          </p:nvSpPr>
          <p:spPr bwMode="auto">
            <a:xfrm>
              <a:off x="3095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929"/>
            <p:cNvSpPr>
              <a:spLocks noChangeArrowheads="1"/>
            </p:cNvSpPr>
            <p:nvPr/>
          </p:nvSpPr>
          <p:spPr bwMode="auto">
            <a:xfrm>
              <a:off x="3095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930"/>
            <p:cNvSpPr>
              <a:spLocks noChangeArrowheads="1"/>
            </p:cNvSpPr>
            <p:nvPr/>
          </p:nvSpPr>
          <p:spPr bwMode="auto">
            <a:xfrm>
              <a:off x="3095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931"/>
            <p:cNvSpPr>
              <a:spLocks noChangeArrowheads="1"/>
            </p:cNvSpPr>
            <p:nvPr/>
          </p:nvSpPr>
          <p:spPr bwMode="auto">
            <a:xfrm>
              <a:off x="3095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950"/>
            <p:cNvSpPr>
              <a:spLocks noChangeArrowheads="1"/>
            </p:cNvSpPr>
            <p:nvPr/>
          </p:nvSpPr>
          <p:spPr bwMode="auto">
            <a:xfrm>
              <a:off x="3159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951"/>
            <p:cNvSpPr>
              <a:spLocks noChangeArrowheads="1"/>
            </p:cNvSpPr>
            <p:nvPr/>
          </p:nvSpPr>
          <p:spPr bwMode="auto">
            <a:xfrm>
              <a:off x="3159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952"/>
            <p:cNvSpPr>
              <a:spLocks noChangeArrowheads="1"/>
            </p:cNvSpPr>
            <p:nvPr/>
          </p:nvSpPr>
          <p:spPr bwMode="auto">
            <a:xfrm>
              <a:off x="3159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953"/>
            <p:cNvSpPr>
              <a:spLocks noChangeArrowheads="1"/>
            </p:cNvSpPr>
            <p:nvPr/>
          </p:nvSpPr>
          <p:spPr bwMode="auto">
            <a:xfrm>
              <a:off x="3159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954"/>
            <p:cNvSpPr>
              <a:spLocks noChangeArrowheads="1"/>
            </p:cNvSpPr>
            <p:nvPr/>
          </p:nvSpPr>
          <p:spPr bwMode="auto">
            <a:xfrm>
              <a:off x="3159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955"/>
            <p:cNvSpPr>
              <a:spLocks noChangeArrowheads="1"/>
            </p:cNvSpPr>
            <p:nvPr/>
          </p:nvSpPr>
          <p:spPr bwMode="auto">
            <a:xfrm>
              <a:off x="3159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956"/>
            <p:cNvSpPr>
              <a:spLocks noChangeArrowheads="1"/>
            </p:cNvSpPr>
            <p:nvPr/>
          </p:nvSpPr>
          <p:spPr bwMode="auto">
            <a:xfrm>
              <a:off x="3159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957"/>
            <p:cNvSpPr>
              <a:spLocks noChangeArrowheads="1"/>
            </p:cNvSpPr>
            <p:nvPr/>
          </p:nvSpPr>
          <p:spPr bwMode="auto">
            <a:xfrm>
              <a:off x="3159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Oval 958"/>
            <p:cNvSpPr>
              <a:spLocks noChangeArrowheads="1"/>
            </p:cNvSpPr>
            <p:nvPr/>
          </p:nvSpPr>
          <p:spPr bwMode="auto">
            <a:xfrm>
              <a:off x="3159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976"/>
            <p:cNvSpPr>
              <a:spLocks noChangeArrowheads="1"/>
            </p:cNvSpPr>
            <p:nvPr/>
          </p:nvSpPr>
          <p:spPr bwMode="auto">
            <a:xfrm>
              <a:off x="3219451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Oval 977"/>
            <p:cNvSpPr>
              <a:spLocks noChangeArrowheads="1"/>
            </p:cNvSpPr>
            <p:nvPr/>
          </p:nvSpPr>
          <p:spPr bwMode="auto">
            <a:xfrm>
              <a:off x="3219451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978"/>
            <p:cNvSpPr>
              <a:spLocks noChangeArrowheads="1"/>
            </p:cNvSpPr>
            <p:nvPr/>
          </p:nvSpPr>
          <p:spPr bwMode="auto">
            <a:xfrm>
              <a:off x="3219451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979"/>
            <p:cNvSpPr>
              <a:spLocks noChangeArrowheads="1"/>
            </p:cNvSpPr>
            <p:nvPr/>
          </p:nvSpPr>
          <p:spPr bwMode="auto">
            <a:xfrm>
              <a:off x="3219451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980"/>
            <p:cNvSpPr>
              <a:spLocks noChangeArrowheads="1"/>
            </p:cNvSpPr>
            <p:nvPr/>
          </p:nvSpPr>
          <p:spPr bwMode="auto">
            <a:xfrm>
              <a:off x="3219451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981"/>
            <p:cNvSpPr>
              <a:spLocks noChangeArrowheads="1"/>
            </p:cNvSpPr>
            <p:nvPr/>
          </p:nvSpPr>
          <p:spPr bwMode="auto">
            <a:xfrm>
              <a:off x="3219451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982"/>
            <p:cNvSpPr>
              <a:spLocks noChangeArrowheads="1"/>
            </p:cNvSpPr>
            <p:nvPr/>
          </p:nvSpPr>
          <p:spPr bwMode="auto">
            <a:xfrm>
              <a:off x="3219451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983"/>
            <p:cNvSpPr>
              <a:spLocks noChangeArrowheads="1"/>
            </p:cNvSpPr>
            <p:nvPr/>
          </p:nvSpPr>
          <p:spPr bwMode="auto">
            <a:xfrm>
              <a:off x="3219451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Oval 984"/>
            <p:cNvSpPr>
              <a:spLocks noChangeArrowheads="1"/>
            </p:cNvSpPr>
            <p:nvPr/>
          </p:nvSpPr>
          <p:spPr bwMode="auto">
            <a:xfrm>
              <a:off x="3219451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Oval 1004"/>
            <p:cNvSpPr>
              <a:spLocks noChangeArrowheads="1"/>
            </p:cNvSpPr>
            <p:nvPr/>
          </p:nvSpPr>
          <p:spPr bwMode="auto">
            <a:xfrm>
              <a:off x="334803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Oval 1005"/>
            <p:cNvSpPr>
              <a:spLocks noChangeArrowheads="1"/>
            </p:cNvSpPr>
            <p:nvPr/>
          </p:nvSpPr>
          <p:spPr bwMode="auto">
            <a:xfrm>
              <a:off x="334803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Oval 1006"/>
            <p:cNvSpPr>
              <a:spLocks noChangeArrowheads="1"/>
            </p:cNvSpPr>
            <p:nvPr/>
          </p:nvSpPr>
          <p:spPr bwMode="auto">
            <a:xfrm>
              <a:off x="334803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Oval 1007"/>
            <p:cNvSpPr>
              <a:spLocks noChangeArrowheads="1"/>
            </p:cNvSpPr>
            <p:nvPr/>
          </p:nvSpPr>
          <p:spPr bwMode="auto">
            <a:xfrm>
              <a:off x="334803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Oval 1008"/>
            <p:cNvSpPr>
              <a:spLocks noChangeArrowheads="1"/>
            </p:cNvSpPr>
            <p:nvPr/>
          </p:nvSpPr>
          <p:spPr bwMode="auto">
            <a:xfrm>
              <a:off x="334803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Oval 1009"/>
            <p:cNvSpPr>
              <a:spLocks noChangeArrowheads="1"/>
            </p:cNvSpPr>
            <p:nvPr/>
          </p:nvSpPr>
          <p:spPr bwMode="auto">
            <a:xfrm>
              <a:off x="334803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Oval 1010"/>
            <p:cNvSpPr>
              <a:spLocks noChangeArrowheads="1"/>
            </p:cNvSpPr>
            <p:nvPr/>
          </p:nvSpPr>
          <p:spPr bwMode="auto">
            <a:xfrm>
              <a:off x="334803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Oval 1011"/>
            <p:cNvSpPr>
              <a:spLocks noChangeArrowheads="1"/>
            </p:cNvSpPr>
            <p:nvPr/>
          </p:nvSpPr>
          <p:spPr bwMode="auto">
            <a:xfrm>
              <a:off x="334803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Oval 1012"/>
            <p:cNvSpPr>
              <a:spLocks noChangeArrowheads="1"/>
            </p:cNvSpPr>
            <p:nvPr/>
          </p:nvSpPr>
          <p:spPr bwMode="auto">
            <a:xfrm>
              <a:off x="334803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Oval 1031"/>
            <p:cNvSpPr>
              <a:spLocks noChangeArrowheads="1"/>
            </p:cNvSpPr>
            <p:nvPr/>
          </p:nvSpPr>
          <p:spPr bwMode="auto">
            <a:xfrm>
              <a:off x="3282950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Oval 1032"/>
            <p:cNvSpPr>
              <a:spLocks noChangeArrowheads="1"/>
            </p:cNvSpPr>
            <p:nvPr/>
          </p:nvSpPr>
          <p:spPr bwMode="auto">
            <a:xfrm>
              <a:off x="3282950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Oval 1033"/>
            <p:cNvSpPr>
              <a:spLocks noChangeArrowheads="1"/>
            </p:cNvSpPr>
            <p:nvPr/>
          </p:nvSpPr>
          <p:spPr bwMode="auto">
            <a:xfrm>
              <a:off x="3282950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Oval 1034"/>
            <p:cNvSpPr>
              <a:spLocks noChangeArrowheads="1"/>
            </p:cNvSpPr>
            <p:nvPr/>
          </p:nvSpPr>
          <p:spPr bwMode="auto">
            <a:xfrm>
              <a:off x="3282950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Oval 1035"/>
            <p:cNvSpPr>
              <a:spLocks noChangeArrowheads="1"/>
            </p:cNvSpPr>
            <p:nvPr/>
          </p:nvSpPr>
          <p:spPr bwMode="auto">
            <a:xfrm>
              <a:off x="3282950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Oval 1036"/>
            <p:cNvSpPr>
              <a:spLocks noChangeArrowheads="1"/>
            </p:cNvSpPr>
            <p:nvPr/>
          </p:nvSpPr>
          <p:spPr bwMode="auto">
            <a:xfrm>
              <a:off x="3282950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Oval 1037"/>
            <p:cNvSpPr>
              <a:spLocks noChangeArrowheads="1"/>
            </p:cNvSpPr>
            <p:nvPr/>
          </p:nvSpPr>
          <p:spPr bwMode="auto">
            <a:xfrm>
              <a:off x="3282950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Oval 1038"/>
            <p:cNvSpPr>
              <a:spLocks noChangeArrowheads="1"/>
            </p:cNvSpPr>
            <p:nvPr/>
          </p:nvSpPr>
          <p:spPr bwMode="auto">
            <a:xfrm>
              <a:off x="3282950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Oval 1039"/>
            <p:cNvSpPr>
              <a:spLocks noChangeArrowheads="1"/>
            </p:cNvSpPr>
            <p:nvPr/>
          </p:nvSpPr>
          <p:spPr bwMode="auto">
            <a:xfrm>
              <a:off x="3282950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057"/>
            <p:cNvSpPr>
              <a:spLocks/>
            </p:cNvSpPr>
            <p:nvPr/>
          </p:nvSpPr>
          <p:spPr bwMode="auto">
            <a:xfrm>
              <a:off x="2111375" y="5476875"/>
              <a:ext cx="1500188" cy="582613"/>
            </a:xfrm>
            <a:custGeom>
              <a:avLst/>
              <a:gdLst>
                <a:gd name="T0" fmla="*/ 813 w 945"/>
                <a:gd name="T1" fmla="*/ 367 h 367"/>
                <a:gd name="T2" fmla="*/ 133 w 945"/>
                <a:gd name="T3" fmla="*/ 367 h 367"/>
                <a:gd name="T4" fmla="*/ 0 w 945"/>
                <a:gd name="T5" fmla="*/ 0 h 367"/>
                <a:gd name="T6" fmla="*/ 945 w 945"/>
                <a:gd name="T7" fmla="*/ 0 h 367"/>
                <a:gd name="T8" fmla="*/ 813 w 945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367">
                  <a:moveTo>
                    <a:pt x="813" y="367"/>
                  </a:moveTo>
                  <a:lnTo>
                    <a:pt x="133" y="367"/>
                  </a:lnTo>
                  <a:lnTo>
                    <a:pt x="0" y="0"/>
                  </a:lnTo>
                  <a:lnTo>
                    <a:pt x="945" y="0"/>
                  </a:lnTo>
                  <a:lnTo>
                    <a:pt x="813" y="367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任意多边形 239"/>
            <p:cNvSpPr>
              <a:spLocks/>
            </p:cNvSpPr>
            <p:nvPr/>
          </p:nvSpPr>
          <p:spPr bwMode="auto">
            <a:xfrm>
              <a:off x="1821960" y="604838"/>
              <a:ext cx="2079324" cy="4913313"/>
            </a:xfrm>
            <a:custGeom>
              <a:avLst/>
              <a:gdLst>
                <a:gd name="connsiteX0" fmla="*/ 1041102 w 2079324"/>
                <a:gd name="connsiteY0" fmla="*/ 0 h 4913313"/>
                <a:gd name="connsiteX1" fmla="*/ 1875867 w 2079324"/>
                <a:gd name="connsiteY1" fmla="*/ 4913313 h 4913313"/>
                <a:gd name="connsiteX2" fmla="*/ 1041102 w 2079324"/>
                <a:gd name="connsiteY2" fmla="*/ 4913313 h 4913313"/>
                <a:gd name="connsiteX3" fmla="*/ 203152 w 2079324"/>
                <a:gd name="connsiteY3" fmla="*/ 4913313 h 4913313"/>
                <a:gd name="connsiteX4" fmla="*/ 1041102 w 2079324"/>
                <a:gd name="connsiteY4" fmla="*/ 0 h 491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24" h="4913313">
                  <a:moveTo>
                    <a:pt x="1041102" y="0"/>
                  </a:moveTo>
                  <a:cubicBezTo>
                    <a:pt x="1041102" y="0"/>
                    <a:pt x="2630978" y="1860814"/>
                    <a:pt x="1875867" y="4913313"/>
                  </a:cubicBezTo>
                  <a:cubicBezTo>
                    <a:pt x="1875867" y="4913313"/>
                    <a:pt x="1875867" y="4913313"/>
                    <a:pt x="1041102" y="4913313"/>
                  </a:cubicBezTo>
                  <a:cubicBezTo>
                    <a:pt x="1041102" y="4913313"/>
                    <a:pt x="1041102" y="4913313"/>
                    <a:pt x="203152" y="4913313"/>
                  </a:cubicBezTo>
                  <a:cubicBezTo>
                    <a:pt x="-551960" y="1860814"/>
                    <a:pt x="1041102" y="0"/>
                    <a:pt x="1041102" y="0"/>
                  </a:cubicBezTo>
                  <a:close/>
                </a:path>
              </a:pathLst>
            </a:custGeom>
            <a:solidFill>
              <a:srgbClr val="FEE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4" name="Freeform 1059"/>
            <p:cNvSpPr>
              <a:spLocks/>
            </p:cNvSpPr>
            <p:nvPr/>
          </p:nvSpPr>
          <p:spPr bwMode="auto">
            <a:xfrm>
              <a:off x="1766888" y="2838450"/>
              <a:ext cx="2189163" cy="2679700"/>
            </a:xfrm>
            <a:custGeom>
              <a:avLst/>
              <a:gdLst>
                <a:gd name="T0" fmla="*/ 81 w 687"/>
                <a:gd name="T1" fmla="*/ 841 h 841"/>
                <a:gd name="T2" fmla="*/ 344 w 687"/>
                <a:gd name="T3" fmla="*/ 841 h 841"/>
                <a:gd name="T4" fmla="*/ 606 w 687"/>
                <a:gd name="T5" fmla="*/ 841 h 841"/>
                <a:gd name="T6" fmla="*/ 641 w 687"/>
                <a:gd name="T7" fmla="*/ 0 h 841"/>
                <a:gd name="T8" fmla="*/ 46 w 687"/>
                <a:gd name="T9" fmla="*/ 0 h 841"/>
                <a:gd name="T10" fmla="*/ 81 w 687"/>
                <a:gd name="T11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841">
                  <a:moveTo>
                    <a:pt x="81" y="841"/>
                  </a:moveTo>
                  <a:cubicBezTo>
                    <a:pt x="344" y="841"/>
                    <a:pt x="344" y="841"/>
                    <a:pt x="344" y="841"/>
                  </a:cubicBezTo>
                  <a:cubicBezTo>
                    <a:pt x="606" y="841"/>
                    <a:pt x="606" y="841"/>
                    <a:pt x="606" y="841"/>
                  </a:cubicBezTo>
                  <a:cubicBezTo>
                    <a:pt x="687" y="514"/>
                    <a:pt x="682" y="232"/>
                    <a:pt x="6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" y="232"/>
                    <a:pt x="0" y="514"/>
                    <a:pt x="81" y="841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060"/>
            <p:cNvSpPr>
              <a:spLocks/>
            </p:cNvSpPr>
            <p:nvPr/>
          </p:nvSpPr>
          <p:spPr bwMode="auto">
            <a:xfrm>
              <a:off x="2178050" y="1395413"/>
              <a:ext cx="1366838" cy="471488"/>
            </a:xfrm>
            <a:custGeom>
              <a:avLst/>
              <a:gdLst>
                <a:gd name="T0" fmla="*/ 0 w 429"/>
                <a:gd name="T1" fmla="*/ 148 h 148"/>
                <a:gd name="T2" fmla="*/ 429 w 429"/>
                <a:gd name="T3" fmla="*/ 148 h 148"/>
                <a:gd name="T4" fmla="*/ 367 w 429"/>
                <a:gd name="T5" fmla="*/ 0 h 148"/>
                <a:gd name="T6" fmla="*/ 63 w 429"/>
                <a:gd name="T7" fmla="*/ 0 h 148"/>
                <a:gd name="T8" fmla="*/ 0 w 42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48">
                  <a:moveTo>
                    <a:pt x="0" y="148"/>
                  </a:moveTo>
                  <a:cubicBezTo>
                    <a:pt x="429" y="148"/>
                    <a:pt x="429" y="148"/>
                    <a:pt x="429" y="148"/>
                  </a:cubicBezTo>
                  <a:cubicBezTo>
                    <a:pt x="409" y="94"/>
                    <a:pt x="388" y="44"/>
                    <a:pt x="3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44"/>
                    <a:pt x="20" y="94"/>
                    <a:pt x="0" y="148"/>
                  </a:cubicBezTo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Oval 1061"/>
            <p:cNvSpPr>
              <a:spLocks noChangeArrowheads="1"/>
            </p:cNvSpPr>
            <p:nvPr/>
          </p:nvSpPr>
          <p:spPr bwMode="auto">
            <a:xfrm>
              <a:off x="20224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Oval 1062"/>
            <p:cNvSpPr>
              <a:spLocks noChangeArrowheads="1"/>
            </p:cNvSpPr>
            <p:nvPr/>
          </p:nvSpPr>
          <p:spPr bwMode="auto">
            <a:xfrm>
              <a:off x="22002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Oval 1063"/>
            <p:cNvSpPr>
              <a:spLocks noChangeArrowheads="1"/>
            </p:cNvSpPr>
            <p:nvPr/>
          </p:nvSpPr>
          <p:spPr bwMode="auto">
            <a:xfrm>
              <a:off x="23828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Oval 1064"/>
            <p:cNvSpPr>
              <a:spLocks noChangeArrowheads="1"/>
            </p:cNvSpPr>
            <p:nvPr/>
          </p:nvSpPr>
          <p:spPr bwMode="auto">
            <a:xfrm>
              <a:off x="25606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Oval 1065"/>
            <p:cNvSpPr>
              <a:spLocks noChangeArrowheads="1"/>
            </p:cNvSpPr>
            <p:nvPr/>
          </p:nvSpPr>
          <p:spPr bwMode="auto">
            <a:xfrm>
              <a:off x="27384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Oval 1066"/>
            <p:cNvSpPr>
              <a:spLocks noChangeArrowheads="1"/>
            </p:cNvSpPr>
            <p:nvPr/>
          </p:nvSpPr>
          <p:spPr bwMode="auto">
            <a:xfrm>
              <a:off x="2917825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Oval 1067"/>
            <p:cNvSpPr>
              <a:spLocks noChangeArrowheads="1"/>
            </p:cNvSpPr>
            <p:nvPr/>
          </p:nvSpPr>
          <p:spPr bwMode="auto">
            <a:xfrm>
              <a:off x="309562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Oval 1068"/>
            <p:cNvSpPr>
              <a:spLocks noChangeArrowheads="1"/>
            </p:cNvSpPr>
            <p:nvPr/>
          </p:nvSpPr>
          <p:spPr bwMode="auto">
            <a:xfrm>
              <a:off x="3273425" y="2889250"/>
              <a:ext cx="71438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1069"/>
            <p:cNvSpPr>
              <a:spLocks noChangeArrowheads="1"/>
            </p:cNvSpPr>
            <p:nvPr/>
          </p:nvSpPr>
          <p:spPr bwMode="auto">
            <a:xfrm>
              <a:off x="34559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Oval 1070"/>
            <p:cNvSpPr>
              <a:spLocks noChangeArrowheads="1"/>
            </p:cNvSpPr>
            <p:nvPr/>
          </p:nvSpPr>
          <p:spPr bwMode="auto">
            <a:xfrm>
              <a:off x="36337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Oval 1071"/>
            <p:cNvSpPr>
              <a:spLocks noChangeArrowheads="1"/>
            </p:cNvSpPr>
            <p:nvPr/>
          </p:nvSpPr>
          <p:spPr bwMode="auto">
            <a:xfrm>
              <a:off x="2279650" y="1762125"/>
              <a:ext cx="61913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Oval 1072"/>
            <p:cNvSpPr>
              <a:spLocks noChangeArrowheads="1"/>
            </p:cNvSpPr>
            <p:nvPr/>
          </p:nvSpPr>
          <p:spPr bwMode="auto">
            <a:xfrm>
              <a:off x="243681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Oval 1073"/>
            <p:cNvSpPr>
              <a:spLocks noChangeArrowheads="1"/>
            </p:cNvSpPr>
            <p:nvPr/>
          </p:nvSpPr>
          <p:spPr bwMode="auto">
            <a:xfrm>
              <a:off x="25955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Oval 1074"/>
            <p:cNvSpPr>
              <a:spLocks noChangeArrowheads="1"/>
            </p:cNvSpPr>
            <p:nvPr/>
          </p:nvSpPr>
          <p:spPr bwMode="auto">
            <a:xfrm>
              <a:off x="2751138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Oval 1075"/>
            <p:cNvSpPr>
              <a:spLocks noChangeArrowheads="1"/>
            </p:cNvSpPr>
            <p:nvPr/>
          </p:nvSpPr>
          <p:spPr bwMode="auto">
            <a:xfrm>
              <a:off x="2911475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Oval 1076"/>
            <p:cNvSpPr>
              <a:spLocks noChangeArrowheads="1"/>
            </p:cNvSpPr>
            <p:nvPr/>
          </p:nvSpPr>
          <p:spPr bwMode="auto">
            <a:xfrm>
              <a:off x="306705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Oval 1077"/>
            <p:cNvSpPr>
              <a:spLocks noChangeArrowheads="1"/>
            </p:cNvSpPr>
            <p:nvPr/>
          </p:nvSpPr>
          <p:spPr bwMode="auto">
            <a:xfrm>
              <a:off x="322580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1078"/>
            <p:cNvSpPr>
              <a:spLocks noChangeArrowheads="1"/>
            </p:cNvSpPr>
            <p:nvPr/>
          </p:nvSpPr>
          <p:spPr bwMode="auto">
            <a:xfrm>
              <a:off x="33829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079"/>
            <p:cNvSpPr>
              <a:spLocks/>
            </p:cNvSpPr>
            <p:nvPr/>
          </p:nvSpPr>
          <p:spPr bwMode="auto">
            <a:xfrm>
              <a:off x="1050925" y="4249738"/>
              <a:ext cx="1019175" cy="1524000"/>
            </a:xfrm>
            <a:custGeom>
              <a:avLst/>
              <a:gdLst>
                <a:gd name="T0" fmla="*/ 642 w 642"/>
                <a:gd name="T1" fmla="*/ 761 h 960"/>
                <a:gd name="T2" fmla="*/ 26 w 642"/>
                <a:gd name="T3" fmla="*/ 960 h 960"/>
                <a:gd name="T4" fmla="*/ 0 w 642"/>
                <a:gd name="T5" fmla="*/ 725 h 960"/>
                <a:gd name="T6" fmla="*/ 558 w 642"/>
                <a:gd name="T7" fmla="*/ 0 h 960"/>
                <a:gd name="T8" fmla="*/ 642 w 642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960">
                  <a:moveTo>
                    <a:pt x="642" y="761"/>
                  </a:moveTo>
                  <a:lnTo>
                    <a:pt x="26" y="960"/>
                  </a:lnTo>
                  <a:lnTo>
                    <a:pt x="0" y="725"/>
                  </a:lnTo>
                  <a:lnTo>
                    <a:pt x="558" y="0"/>
                  </a:lnTo>
                  <a:lnTo>
                    <a:pt x="642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080"/>
            <p:cNvSpPr>
              <a:spLocks/>
            </p:cNvSpPr>
            <p:nvPr/>
          </p:nvSpPr>
          <p:spPr bwMode="auto">
            <a:xfrm>
              <a:off x="3656013" y="4249738"/>
              <a:ext cx="1016000" cy="1524000"/>
            </a:xfrm>
            <a:custGeom>
              <a:avLst/>
              <a:gdLst>
                <a:gd name="T0" fmla="*/ 0 w 640"/>
                <a:gd name="T1" fmla="*/ 761 h 960"/>
                <a:gd name="T2" fmla="*/ 614 w 640"/>
                <a:gd name="T3" fmla="*/ 960 h 960"/>
                <a:gd name="T4" fmla="*/ 640 w 640"/>
                <a:gd name="T5" fmla="*/ 725 h 960"/>
                <a:gd name="T6" fmla="*/ 82 w 640"/>
                <a:gd name="T7" fmla="*/ 0 h 960"/>
                <a:gd name="T8" fmla="*/ 0 w 640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960">
                  <a:moveTo>
                    <a:pt x="0" y="761"/>
                  </a:moveTo>
                  <a:lnTo>
                    <a:pt x="614" y="960"/>
                  </a:lnTo>
                  <a:lnTo>
                    <a:pt x="640" y="725"/>
                  </a:lnTo>
                  <a:lnTo>
                    <a:pt x="82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081"/>
            <p:cNvSpPr>
              <a:spLocks/>
            </p:cNvSpPr>
            <p:nvPr/>
          </p:nvSpPr>
          <p:spPr bwMode="auto">
            <a:xfrm>
              <a:off x="2795588" y="4249738"/>
              <a:ext cx="134938" cy="1524000"/>
            </a:xfrm>
            <a:custGeom>
              <a:avLst/>
              <a:gdLst>
                <a:gd name="T0" fmla="*/ 0 w 85"/>
                <a:gd name="T1" fmla="*/ 239 h 960"/>
                <a:gd name="T2" fmla="*/ 43 w 85"/>
                <a:gd name="T3" fmla="*/ 0 h 960"/>
                <a:gd name="T4" fmla="*/ 85 w 85"/>
                <a:gd name="T5" fmla="*/ 239 h 960"/>
                <a:gd name="T6" fmla="*/ 85 w 85"/>
                <a:gd name="T7" fmla="*/ 721 h 960"/>
                <a:gd name="T8" fmla="*/ 43 w 85"/>
                <a:gd name="T9" fmla="*/ 960 h 960"/>
                <a:gd name="T10" fmla="*/ 0 w 85"/>
                <a:gd name="T11" fmla="*/ 721 h 960"/>
                <a:gd name="T12" fmla="*/ 0 w 85"/>
                <a:gd name="T13" fmla="*/ 23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60">
                  <a:moveTo>
                    <a:pt x="0" y="239"/>
                  </a:moveTo>
                  <a:lnTo>
                    <a:pt x="43" y="0"/>
                  </a:lnTo>
                  <a:lnTo>
                    <a:pt x="85" y="239"/>
                  </a:lnTo>
                  <a:lnTo>
                    <a:pt x="85" y="721"/>
                  </a:lnTo>
                  <a:lnTo>
                    <a:pt x="43" y="960"/>
                  </a:lnTo>
                  <a:lnTo>
                    <a:pt x="0" y="721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Oval 1082"/>
            <p:cNvSpPr>
              <a:spLocks noChangeArrowheads="1"/>
            </p:cNvSpPr>
            <p:nvPr/>
          </p:nvSpPr>
          <p:spPr bwMode="auto">
            <a:xfrm>
              <a:off x="2490788" y="1987550"/>
              <a:ext cx="741363" cy="7397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Oval 1083"/>
            <p:cNvSpPr>
              <a:spLocks noChangeArrowheads="1"/>
            </p:cNvSpPr>
            <p:nvPr/>
          </p:nvSpPr>
          <p:spPr bwMode="auto">
            <a:xfrm>
              <a:off x="2570163" y="2065338"/>
              <a:ext cx="585788" cy="585788"/>
            </a:xfrm>
            <a:prstGeom prst="ellipse">
              <a:avLst/>
            </a:prstGeom>
            <a:solidFill>
              <a:srgbClr val="00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168"/>
            <p:cNvSpPr>
              <a:spLocks/>
            </p:cNvSpPr>
            <p:nvPr/>
          </p:nvSpPr>
          <p:spPr bwMode="auto">
            <a:xfrm>
              <a:off x="3324225" y="1385888"/>
              <a:ext cx="157163" cy="319088"/>
            </a:xfrm>
            <a:custGeom>
              <a:avLst/>
              <a:gdLst>
                <a:gd name="T0" fmla="*/ 5 w 49"/>
                <a:gd name="T1" fmla="*/ 0 h 100"/>
                <a:gd name="T2" fmla="*/ 0 w 49"/>
                <a:gd name="T3" fmla="*/ 3 h 100"/>
                <a:gd name="T4" fmla="*/ 7 w 49"/>
                <a:gd name="T5" fmla="*/ 3 h 100"/>
                <a:gd name="T6" fmla="*/ 49 w 49"/>
                <a:gd name="T7" fmla="*/ 100 h 100"/>
                <a:gd name="T8" fmla="*/ 49 w 49"/>
                <a:gd name="T9" fmla="*/ 100 h 100"/>
                <a:gd name="T10" fmla="*/ 5 w 49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1" y="33"/>
                    <a:pt x="35" y="65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35" y="64"/>
                    <a:pt x="20" y="31"/>
                    <a:pt x="5" y="0"/>
                  </a:cubicBezTo>
                </a:path>
              </a:pathLst>
            </a:custGeom>
            <a:solidFill>
              <a:srgbClr val="C8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0" name="图片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3144837"/>
              <a:ext cx="1828800" cy="1828800"/>
            </a:xfrm>
            <a:prstGeom prst="rect">
              <a:avLst/>
            </a:prstGeom>
          </p:spPr>
        </p:pic>
        <p:sp>
          <p:nvSpPr>
            <p:cNvPr id="221" name="任意多边形 428"/>
            <p:cNvSpPr>
              <a:spLocks noChangeArrowheads="1"/>
            </p:cNvSpPr>
            <p:nvPr/>
          </p:nvSpPr>
          <p:spPr bwMode="auto">
            <a:xfrm>
              <a:off x="2758283" y="2236986"/>
              <a:ext cx="242887" cy="287536"/>
            </a:xfrm>
            <a:custGeom>
              <a:avLst/>
              <a:gdLst/>
              <a:ahLst/>
              <a:cxnLst/>
              <a:rect l="l" t="t" r="r" b="b"/>
              <a:pathLst>
                <a:path w="242887" h="287536">
                  <a:moveTo>
                    <a:pt x="46434" y="41077"/>
                  </a:moveTo>
                  <a:lnTo>
                    <a:pt x="46434" y="133945"/>
                  </a:lnTo>
                  <a:lnTo>
                    <a:pt x="196453" y="133945"/>
                  </a:lnTo>
                  <a:lnTo>
                    <a:pt x="196453" y="41077"/>
                  </a:lnTo>
                  <a:close/>
                  <a:moveTo>
                    <a:pt x="0" y="0"/>
                  </a:moveTo>
                  <a:lnTo>
                    <a:pt x="242887" y="0"/>
                  </a:lnTo>
                  <a:lnTo>
                    <a:pt x="242887" y="175022"/>
                  </a:lnTo>
                  <a:lnTo>
                    <a:pt x="46434" y="175022"/>
                  </a:lnTo>
                  <a:lnTo>
                    <a:pt x="46434" y="287536"/>
                  </a:lnTo>
                  <a:lnTo>
                    <a:pt x="0" y="287536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22" name="Text Box 3"/>
          <p:cNvSpPr txBox="1">
            <a:spLocks noChangeArrowheads="1"/>
          </p:cNvSpPr>
          <p:nvPr userDrawn="1"/>
        </p:nvSpPr>
        <p:spPr bwMode="blackWhite">
          <a:xfrm>
            <a:off x="7387107" y="6315230"/>
            <a:ext cx="4675698" cy="46165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本作品版权归上海锐普广告有限公司</a:t>
            </a:r>
            <a:r>
              <a:rPr lang="en-US" altLang="zh-CN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研究院作者所有</a:t>
            </a:r>
            <a:endParaRPr lang="en-US" altLang="zh-CN" sz="12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/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转载请注明出处，保留本版权页，请勿以身试法</a:t>
            </a:r>
            <a:endParaRPr lang="en-US" altLang="zh-CN" sz="1200" dirty="0">
              <a:solidFill>
                <a:srgbClr val="FFFFFF">
                  <a:alpha val="99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3" name="直接连接符 222"/>
          <p:cNvCxnSpPr/>
          <p:nvPr userDrawn="1"/>
        </p:nvCxnSpPr>
        <p:spPr>
          <a:xfrm flipV="1">
            <a:off x="6275647" y="6232525"/>
            <a:ext cx="0" cy="62294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组合 223"/>
          <p:cNvGrpSpPr/>
          <p:nvPr userDrawn="1"/>
        </p:nvGrpSpPr>
        <p:grpSpPr>
          <a:xfrm>
            <a:off x="6989629" y="5817661"/>
            <a:ext cx="225425" cy="1040339"/>
            <a:chOff x="10679113" y="6145213"/>
            <a:chExt cx="225425" cy="1040339"/>
          </a:xfrm>
        </p:grpSpPr>
        <p:sp>
          <p:nvSpPr>
            <p:cNvPr id="225" name="Freeform 1107"/>
            <p:cNvSpPr>
              <a:spLocks noEditPoints="1"/>
            </p:cNvSpPr>
            <p:nvPr/>
          </p:nvSpPr>
          <p:spPr bwMode="auto">
            <a:xfrm>
              <a:off x="10704513" y="6145213"/>
              <a:ext cx="168275" cy="430213"/>
            </a:xfrm>
            <a:custGeom>
              <a:avLst/>
              <a:gdLst>
                <a:gd name="T0" fmla="*/ 5 w 53"/>
                <a:gd name="T1" fmla="*/ 128 h 135"/>
                <a:gd name="T2" fmla="*/ 5 w 53"/>
                <a:gd name="T3" fmla="*/ 128 h 135"/>
                <a:gd name="T4" fmla="*/ 12 w 53"/>
                <a:gd name="T5" fmla="*/ 135 h 135"/>
                <a:gd name="T6" fmla="*/ 12 w 53"/>
                <a:gd name="T7" fmla="*/ 135 h 135"/>
                <a:gd name="T8" fmla="*/ 5 w 53"/>
                <a:gd name="T9" fmla="*/ 128 h 135"/>
                <a:gd name="T10" fmla="*/ 5 w 53"/>
                <a:gd name="T11" fmla="*/ 128 h 135"/>
                <a:gd name="T12" fmla="*/ 0 w 53"/>
                <a:gd name="T13" fmla="*/ 85 h 135"/>
                <a:gd name="T14" fmla="*/ 0 w 53"/>
                <a:gd name="T15" fmla="*/ 87 h 135"/>
                <a:gd name="T16" fmla="*/ 0 w 53"/>
                <a:gd name="T17" fmla="*/ 87 h 135"/>
                <a:gd name="T18" fmla="*/ 0 w 53"/>
                <a:gd name="T19" fmla="*/ 85 h 135"/>
                <a:gd name="T20" fmla="*/ 27 w 53"/>
                <a:gd name="T21" fmla="*/ 0 h 135"/>
                <a:gd name="T22" fmla="*/ 27 w 53"/>
                <a:gd name="T23" fmla="*/ 0 h 135"/>
                <a:gd name="T24" fmla="*/ 27 w 53"/>
                <a:gd name="T25" fmla="*/ 0 h 135"/>
                <a:gd name="T26" fmla="*/ 27 w 53"/>
                <a:gd name="T27" fmla="*/ 0 h 135"/>
                <a:gd name="T28" fmla="*/ 27 w 53"/>
                <a:gd name="T29" fmla="*/ 0 h 135"/>
                <a:gd name="T30" fmla="*/ 27 w 53"/>
                <a:gd name="T31" fmla="*/ 0 h 135"/>
                <a:gd name="T32" fmla="*/ 27 w 53"/>
                <a:gd name="T33" fmla="*/ 0 h 135"/>
                <a:gd name="T34" fmla="*/ 22 w 53"/>
                <a:gd name="T35" fmla="*/ 135 h 135"/>
                <a:gd name="T36" fmla="*/ 40 w 53"/>
                <a:gd name="T37" fmla="*/ 135 h 135"/>
                <a:gd name="T38" fmla="*/ 40 w 53"/>
                <a:gd name="T39" fmla="*/ 135 h 135"/>
                <a:gd name="T40" fmla="*/ 48 w 53"/>
                <a:gd name="T41" fmla="*/ 128 h 135"/>
                <a:gd name="T42" fmla="*/ 48 w 53"/>
                <a:gd name="T43" fmla="*/ 128 h 135"/>
                <a:gd name="T44" fmla="*/ 42 w 53"/>
                <a:gd name="T45" fmla="*/ 126 h 135"/>
                <a:gd name="T46" fmla="*/ 52 w 53"/>
                <a:gd name="T47" fmla="*/ 86 h 135"/>
                <a:gd name="T48" fmla="*/ 53 w 53"/>
                <a:gd name="T49" fmla="*/ 87 h 135"/>
                <a:gd name="T50" fmla="*/ 53 w 53"/>
                <a:gd name="T51" fmla="*/ 84 h 135"/>
                <a:gd name="T52" fmla="*/ 52 w 53"/>
                <a:gd name="T53" fmla="*/ 71 h 135"/>
                <a:gd name="T54" fmla="*/ 50 w 53"/>
                <a:gd name="T55" fmla="*/ 57 h 135"/>
                <a:gd name="T56" fmla="*/ 49 w 53"/>
                <a:gd name="T57" fmla="*/ 51 h 135"/>
                <a:gd name="T58" fmla="*/ 48 w 53"/>
                <a:gd name="T59" fmla="*/ 48 h 135"/>
                <a:gd name="T60" fmla="*/ 48 w 53"/>
                <a:gd name="T61" fmla="*/ 45 h 135"/>
                <a:gd name="T62" fmla="*/ 47 w 53"/>
                <a:gd name="T63" fmla="*/ 42 h 135"/>
                <a:gd name="T64" fmla="*/ 47 w 53"/>
                <a:gd name="T65" fmla="*/ 39 h 135"/>
                <a:gd name="T66" fmla="*/ 46 w 53"/>
                <a:gd name="T67" fmla="*/ 36 h 135"/>
                <a:gd name="T68" fmla="*/ 45 w 53"/>
                <a:gd name="T69" fmla="*/ 33 h 135"/>
                <a:gd name="T70" fmla="*/ 44 w 53"/>
                <a:gd name="T71" fmla="*/ 30 h 135"/>
                <a:gd name="T72" fmla="*/ 43 w 53"/>
                <a:gd name="T73" fmla="*/ 27 h 135"/>
                <a:gd name="T74" fmla="*/ 41 w 53"/>
                <a:gd name="T75" fmla="*/ 22 h 135"/>
                <a:gd name="T76" fmla="*/ 37 w 53"/>
                <a:gd name="T77" fmla="*/ 13 h 135"/>
                <a:gd name="T78" fmla="*/ 36 w 53"/>
                <a:gd name="T79" fmla="*/ 12 h 135"/>
                <a:gd name="T80" fmla="*/ 35 w 53"/>
                <a:gd name="T81" fmla="*/ 11 h 135"/>
                <a:gd name="T82" fmla="*/ 35 w 53"/>
                <a:gd name="T83" fmla="*/ 10 h 135"/>
                <a:gd name="T84" fmla="*/ 34 w 53"/>
                <a:gd name="T85" fmla="*/ 9 h 135"/>
                <a:gd name="T86" fmla="*/ 32 w 53"/>
                <a:gd name="T87" fmla="*/ 6 h 135"/>
                <a:gd name="T88" fmla="*/ 30 w 53"/>
                <a:gd name="T89" fmla="*/ 3 h 135"/>
                <a:gd name="T90" fmla="*/ 28 w 53"/>
                <a:gd name="T91" fmla="*/ 2 h 135"/>
                <a:gd name="T92" fmla="*/ 27 w 53"/>
                <a:gd name="T93" fmla="*/ 0 h 135"/>
                <a:gd name="T94" fmla="*/ 27 w 53"/>
                <a:gd name="T9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" h="135">
                  <a:moveTo>
                    <a:pt x="5" y="128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9" y="133"/>
                    <a:pt x="7" y="13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0" y="85"/>
                  </a:moveTo>
                  <a:cubicBezTo>
                    <a:pt x="0" y="85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5"/>
                    <a:pt x="0" y="85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7" y="66"/>
                    <a:pt x="22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4" y="133"/>
                    <a:pt x="46" y="131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7"/>
                    <a:pt x="44" y="126"/>
                    <a:pt x="42" y="12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5"/>
                    <a:pt x="53" y="84"/>
                  </a:cubicBezTo>
                  <a:cubicBezTo>
                    <a:pt x="53" y="79"/>
                    <a:pt x="52" y="75"/>
                    <a:pt x="52" y="71"/>
                  </a:cubicBezTo>
                  <a:cubicBezTo>
                    <a:pt x="51" y="66"/>
                    <a:pt x="51" y="62"/>
                    <a:pt x="50" y="57"/>
                  </a:cubicBezTo>
                  <a:cubicBezTo>
                    <a:pt x="50" y="55"/>
                    <a:pt x="49" y="53"/>
                    <a:pt x="49" y="51"/>
                  </a:cubicBezTo>
                  <a:cubicBezTo>
                    <a:pt x="49" y="50"/>
                    <a:pt x="49" y="49"/>
                    <a:pt x="48" y="48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8" y="44"/>
                    <a:pt x="47" y="43"/>
                    <a:pt x="47" y="42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5" y="34"/>
                    <a:pt x="45" y="33"/>
                  </a:cubicBezTo>
                  <a:cubicBezTo>
                    <a:pt x="45" y="32"/>
                    <a:pt x="45" y="31"/>
                    <a:pt x="44" y="30"/>
                  </a:cubicBezTo>
                  <a:cubicBezTo>
                    <a:pt x="44" y="29"/>
                    <a:pt x="44" y="28"/>
                    <a:pt x="43" y="27"/>
                  </a:cubicBezTo>
                  <a:cubicBezTo>
                    <a:pt x="43" y="25"/>
                    <a:pt x="42" y="24"/>
                    <a:pt x="41" y="22"/>
                  </a:cubicBezTo>
                  <a:cubicBezTo>
                    <a:pt x="40" y="19"/>
                    <a:pt x="38" y="16"/>
                    <a:pt x="37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7"/>
                    <a:pt x="32" y="6"/>
                  </a:cubicBezTo>
                  <a:cubicBezTo>
                    <a:pt x="31" y="5"/>
                    <a:pt x="31" y="4"/>
                    <a:pt x="30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108"/>
            <p:cNvSpPr>
              <a:spLocks/>
            </p:cNvSpPr>
            <p:nvPr/>
          </p:nvSpPr>
          <p:spPr bwMode="auto">
            <a:xfrm>
              <a:off x="10774363" y="6575425"/>
              <a:ext cx="60325" cy="25400"/>
            </a:xfrm>
            <a:custGeom>
              <a:avLst/>
              <a:gdLst>
                <a:gd name="T0" fmla="*/ 0 w 19"/>
                <a:gd name="T1" fmla="*/ 0 h 8"/>
                <a:gd name="T2" fmla="*/ 2 w 19"/>
                <a:gd name="T3" fmla="*/ 8 h 8"/>
                <a:gd name="T4" fmla="*/ 19 w 19"/>
                <a:gd name="T5" fmla="*/ 8 h 8"/>
                <a:gd name="T6" fmla="*/ 19 w 19"/>
                <a:gd name="T7" fmla="*/ 0 h 8"/>
                <a:gd name="T8" fmla="*/ 18 w 19"/>
                <a:gd name="T9" fmla="*/ 0 h 8"/>
                <a:gd name="T10" fmla="*/ 0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3"/>
                    <a:pt x="1" y="6"/>
                    <a:pt x="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1109"/>
            <p:cNvSpPr>
              <a:spLocks noEditPoints="1"/>
            </p:cNvSpPr>
            <p:nvPr/>
          </p:nvSpPr>
          <p:spPr bwMode="auto">
            <a:xfrm>
              <a:off x="10679113" y="6423025"/>
              <a:ext cx="25400" cy="177800"/>
            </a:xfrm>
            <a:custGeom>
              <a:avLst/>
              <a:gdLst>
                <a:gd name="T0" fmla="*/ 0 w 8"/>
                <a:gd name="T1" fmla="*/ 56 h 56"/>
                <a:gd name="T2" fmla="*/ 0 w 8"/>
                <a:gd name="T3" fmla="*/ 56 h 56"/>
                <a:gd name="T4" fmla="*/ 0 w 8"/>
                <a:gd name="T5" fmla="*/ 56 h 56"/>
                <a:gd name="T6" fmla="*/ 0 w 8"/>
                <a:gd name="T7" fmla="*/ 56 h 56"/>
                <a:gd name="T8" fmla="*/ 8 w 8"/>
                <a:gd name="T9" fmla="*/ 45 h 56"/>
                <a:gd name="T10" fmla="*/ 0 w 8"/>
                <a:gd name="T11" fmla="*/ 56 h 56"/>
                <a:gd name="T12" fmla="*/ 8 w 8"/>
                <a:gd name="T13" fmla="*/ 45 h 56"/>
                <a:gd name="T14" fmla="*/ 8 w 8"/>
                <a:gd name="T15" fmla="*/ 45 h 56"/>
                <a:gd name="T16" fmla="*/ 8 w 8"/>
                <a:gd name="T17" fmla="*/ 45 h 56"/>
                <a:gd name="T18" fmla="*/ 8 w 8"/>
                <a:gd name="T19" fmla="*/ 45 h 56"/>
                <a:gd name="T20" fmla="*/ 8 w 8"/>
                <a:gd name="T21" fmla="*/ 0 h 56"/>
                <a:gd name="T22" fmla="*/ 8 w 8"/>
                <a:gd name="T23" fmla="*/ 0 h 56"/>
                <a:gd name="T24" fmla="*/ 0 w 8"/>
                <a:gd name="T25" fmla="*/ 7 h 56"/>
                <a:gd name="T26" fmla="*/ 8 w 8"/>
                <a:gd name="T27" fmla="*/ 0 h 56"/>
                <a:gd name="T28" fmla="*/ 8 w 8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8" y="45"/>
                  </a:moveTo>
                  <a:cubicBezTo>
                    <a:pt x="4" y="50"/>
                    <a:pt x="0" y="56"/>
                    <a:pt x="0" y="56"/>
                  </a:cubicBezTo>
                  <a:cubicBezTo>
                    <a:pt x="0" y="56"/>
                    <a:pt x="4" y="50"/>
                    <a:pt x="8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110"/>
            <p:cNvSpPr>
              <a:spLocks/>
            </p:cNvSpPr>
            <p:nvPr/>
          </p:nvSpPr>
          <p:spPr bwMode="auto">
            <a:xfrm>
              <a:off x="10837863" y="6419850"/>
              <a:ext cx="66675" cy="187325"/>
            </a:xfrm>
            <a:custGeom>
              <a:avLst/>
              <a:gdLst>
                <a:gd name="T0" fmla="*/ 10 w 21"/>
                <a:gd name="T1" fmla="*/ 0 h 59"/>
                <a:gd name="T2" fmla="*/ 0 w 21"/>
                <a:gd name="T3" fmla="*/ 40 h 59"/>
                <a:gd name="T4" fmla="*/ 6 w 21"/>
                <a:gd name="T5" fmla="*/ 42 h 59"/>
                <a:gd name="T6" fmla="*/ 21 w 21"/>
                <a:gd name="T7" fmla="*/ 59 h 59"/>
                <a:gd name="T8" fmla="*/ 21 w 21"/>
                <a:gd name="T9" fmla="*/ 10 h 59"/>
                <a:gd name="T10" fmla="*/ 11 w 21"/>
                <a:gd name="T11" fmla="*/ 1 h 59"/>
                <a:gd name="T12" fmla="*/ 10 w 21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1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1"/>
                    <a:pt x="6" y="42"/>
                  </a:cubicBezTo>
                  <a:cubicBezTo>
                    <a:pt x="14" y="47"/>
                    <a:pt x="21" y="59"/>
                    <a:pt x="21" y="5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Rectangle 1111"/>
            <p:cNvSpPr>
              <a:spLocks noChangeArrowheads="1"/>
            </p:cNvSpPr>
            <p:nvPr/>
          </p:nvSpPr>
          <p:spPr bwMode="auto">
            <a:xfrm>
              <a:off x="10790238" y="6145213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112"/>
            <p:cNvSpPr>
              <a:spLocks/>
            </p:cNvSpPr>
            <p:nvPr/>
          </p:nvSpPr>
          <p:spPr bwMode="auto">
            <a:xfrm>
              <a:off x="10790238" y="6145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113"/>
            <p:cNvSpPr>
              <a:spLocks noEditPoints="1"/>
            </p:cNvSpPr>
            <p:nvPr/>
          </p:nvSpPr>
          <p:spPr bwMode="auto">
            <a:xfrm>
              <a:off x="10704513" y="6145213"/>
              <a:ext cx="85725" cy="455613"/>
            </a:xfrm>
            <a:custGeom>
              <a:avLst/>
              <a:gdLst>
                <a:gd name="T0" fmla="*/ 24 w 27"/>
                <a:gd name="T1" fmla="*/ 143 h 143"/>
                <a:gd name="T2" fmla="*/ 12 w 27"/>
                <a:gd name="T3" fmla="*/ 143 h 143"/>
                <a:gd name="T4" fmla="*/ 13 w 27"/>
                <a:gd name="T5" fmla="*/ 135 h 143"/>
                <a:gd name="T6" fmla="*/ 12 w 27"/>
                <a:gd name="T7" fmla="*/ 143 h 143"/>
                <a:gd name="T8" fmla="*/ 13 w 27"/>
                <a:gd name="T9" fmla="*/ 135 h 143"/>
                <a:gd name="T10" fmla="*/ 5 w 27"/>
                <a:gd name="T11" fmla="*/ 128 h 143"/>
                <a:gd name="T12" fmla="*/ 5 w 27"/>
                <a:gd name="T13" fmla="*/ 128 h 143"/>
                <a:gd name="T14" fmla="*/ 5 w 27"/>
                <a:gd name="T15" fmla="*/ 128 h 143"/>
                <a:gd name="T16" fmla="*/ 27 w 27"/>
                <a:gd name="T17" fmla="*/ 0 h 143"/>
                <a:gd name="T18" fmla="*/ 25 w 27"/>
                <a:gd name="T19" fmla="*/ 2 h 143"/>
                <a:gd name="T20" fmla="*/ 21 w 27"/>
                <a:gd name="T21" fmla="*/ 6 h 143"/>
                <a:gd name="T22" fmla="*/ 18 w 27"/>
                <a:gd name="T23" fmla="*/ 10 h 143"/>
                <a:gd name="T24" fmla="*/ 17 w 27"/>
                <a:gd name="T25" fmla="*/ 12 h 143"/>
                <a:gd name="T26" fmla="*/ 12 w 27"/>
                <a:gd name="T27" fmla="*/ 22 h 143"/>
                <a:gd name="T28" fmla="*/ 9 w 27"/>
                <a:gd name="T29" fmla="*/ 30 h 143"/>
                <a:gd name="T30" fmla="*/ 7 w 27"/>
                <a:gd name="T31" fmla="*/ 36 h 143"/>
                <a:gd name="T32" fmla="*/ 6 w 27"/>
                <a:gd name="T33" fmla="*/ 42 h 143"/>
                <a:gd name="T34" fmla="*/ 5 w 27"/>
                <a:gd name="T35" fmla="*/ 48 h 143"/>
                <a:gd name="T36" fmla="*/ 3 w 27"/>
                <a:gd name="T37" fmla="*/ 57 h 143"/>
                <a:gd name="T38" fmla="*/ 0 w 27"/>
                <a:gd name="T39" fmla="*/ 84 h 143"/>
                <a:gd name="T40" fmla="*/ 0 w 27"/>
                <a:gd name="T41" fmla="*/ 84 h 143"/>
                <a:gd name="T42" fmla="*/ 3 w 27"/>
                <a:gd name="T43" fmla="*/ 57 h 143"/>
                <a:gd name="T44" fmla="*/ 5 w 27"/>
                <a:gd name="T45" fmla="*/ 48 h 143"/>
                <a:gd name="T46" fmla="*/ 6 w 27"/>
                <a:gd name="T47" fmla="*/ 42 h 143"/>
                <a:gd name="T48" fmla="*/ 7 w 27"/>
                <a:gd name="T49" fmla="*/ 36 h 143"/>
                <a:gd name="T50" fmla="*/ 9 w 27"/>
                <a:gd name="T51" fmla="*/ 30 h 143"/>
                <a:gd name="T52" fmla="*/ 12 w 27"/>
                <a:gd name="T53" fmla="*/ 22 h 143"/>
                <a:gd name="T54" fmla="*/ 17 w 27"/>
                <a:gd name="T55" fmla="*/ 12 h 143"/>
                <a:gd name="T56" fmla="*/ 18 w 27"/>
                <a:gd name="T57" fmla="*/ 10 h 143"/>
                <a:gd name="T58" fmla="*/ 21 w 27"/>
                <a:gd name="T59" fmla="*/ 6 h 143"/>
                <a:gd name="T60" fmla="*/ 25 w 27"/>
                <a:gd name="T61" fmla="*/ 2 h 143"/>
                <a:gd name="T62" fmla="*/ 27 w 27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3">
                  <a:moveTo>
                    <a:pt x="12" y="143"/>
                  </a:move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2" y="143"/>
                    <a:pt x="12" y="143"/>
                    <a:pt x="12" y="143"/>
                  </a:cubicBezTo>
                  <a:moveTo>
                    <a:pt x="12" y="135"/>
                  </a:moveTo>
                  <a:cubicBezTo>
                    <a:pt x="13" y="135"/>
                    <a:pt x="13" y="135"/>
                    <a:pt x="13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2" y="135"/>
                  </a:cubicBezTo>
                  <a:moveTo>
                    <a:pt x="5" y="128"/>
                  </a:moveTo>
                  <a:cubicBezTo>
                    <a:pt x="3" y="129"/>
                    <a:pt x="2" y="131"/>
                    <a:pt x="0" y="132"/>
                  </a:cubicBezTo>
                  <a:cubicBezTo>
                    <a:pt x="2" y="131"/>
                    <a:pt x="3" y="129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1" y="75"/>
                    <a:pt x="1" y="71"/>
                  </a:cubicBezTo>
                  <a:cubicBezTo>
                    <a:pt x="2" y="66"/>
                    <a:pt x="3" y="62"/>
                    <a:pt x="3" y="57"/>
                  </a:cubicBezTo>
                  <a:cubicBezTo>
                    <a:pt x="4" y="55"/>
                    <a:pt x="4" y="53"/>
                    <a:pt x="4" y="51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6" y="44"/>
                    <a:pt x="6" y="43"/>
                    <a:pt x="6" y="42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8"/>
                    <a:pt x="7" y="37"/>
                    <a:pt x="7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8" y="32"/>
                    <a:pt x="9" y="31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5"/>
                    <a:pt x="11" y="24"/>
                    <a:pt x="12" y="22"/>
                  </a:cubicBezTo>
                  <a:cubicBezTo>
                    <a:pt x="13" y="19"/>
                    <a:pt x="15" y="16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114"/>
            <p:cNvSpPr>
              <a:spLocks/>
            </p:cNvSpPr>
            <p:nvPr/>
          </p:nvSpPr>
          <p:spPr bwMode="auto">
            <a:xfrm>
              <a:off x="10704513" y="6145213"/>
              <a:ext cx="85725" cy="430213"/>
            </a:xfrm>
            <a:custGeom>
              <a:avLst/>
              <a:gdLst>
                <a:gd name="T0" fmla="*/ 27 w 27"/>
                <a:gd name="T1" fmla="*/ 0 h 135"/>
                <a:gd name="T2" fmla="*/ 27 w 27"/>
                <a:gd name="T3" fmla="*/ 0 h 135"/>
                <a:gd name="T4" fmla="*/ 26 w 27"/>
                <a:gd name="T5" fmla="*/ 0 h 135"/>
                <a:gd name="T6" fmla="*/ 25 w 27"/>
                <a:gd name="T7" fmla="*/ 2 h 135"/>
                <a:gd name="T8" fmla="*/ 23 w 27"/>
                <a:gd name="T9" fmla="*/ 3 h 135"/>
                <a:gd name="T10" fmla="*/ 21 w 27"/>
                <a:gd name="T11" fmla="*/ 6 h 135"/>
                <a:gd name="T12" fmla="*/ 19 w 27"/>
                <a:gd name="T13" fmla="*/ 9 h 135"/>
                <a:gd name="T14" fmla="*/ 18 w 27"/>
                <a:gd name="T15" fmla="*/ 10 h 135"/>
                <a:gd name="T16" fmla="*/ 18 w 27"/>
                <a:gd name="T17" fmla="*/ 11 h 135"/>
                <a:gd name="T18" fmla="*/ 17 w 27"/>
                <a:gd name="T19" fmla="*/ 12 h 135"/>
                <a:gd name="T20" fmla="*/ 17 w 27"/>
                <a:gd name="T21" fmla="*/ 13 h 135"/>
                <a:gd name="T22" fmla="*/ 12 w 27"/>
                <a:gd name="T23" fmla="*/ 22 h 135"/>
                <a:gd name="T24" fmla="*/ 10 w 27"/>
                <a:gd name="T25" fmla="*/ 27 h 135"/>
                <a:gd name="T26" fmla="*/ 9 w 27"/>
                <a:gd name="T27" fmla="*/ 30 h 135"/>
                <a:gd name="T28" fmla="*/ 8 w 27"/>
                <a:gd name="T29" fmla="*/ 33 h 135"/>
                <a:gd name="T30" fmla="*/ 7 w 27"/>
                <a:gd name="T31" fmla="*/ 36 h 135"/>
                <a:gd name="T32" fmla="*/ 7 w 27"/>
                <a:gd name="T33" fmla="*/ 39 h 135"/>
                <a:gd name="T34" fmla="*/ 6 w 27"/>
                <a:gd name="T35" fmla="*/ 42 h 135"/>
                <a:gd name="T36" fmla="*/ 5 w 27"/>
                <a:gd name="T37" fmla="*/ 45 h 135"/>
                <a:gd name="T38" fmla="*/ 5 w 27"/>
                <a:gd name="T39" fmla="*/ 48 h 135"/>
                <a:gd name="T40" fmla="*/ 4 w 27"/>
                <a:gd name="T41" fmla="*/ 51 h 135"/>
                <a:gd name="T42" fmla="*/ 3 w 27"/>
                <a:gd name="T43" fmla="*/ 57 h 135"/>
                <a:gd name="T44" fmla="*/ 1 w 27"/>
                <a:gd name="T45" fmla="*/ 71 h 135"/>
                <a:gd name="T46" fmla="*/ 0 w 27"/>
                <a:gd name="T47" fmla="*/ 84 h 135"/>
                <a:gd name="T48" fmla="*/ 0 w 27"/>
                <a:gd name="T49" fmla="*/ 85 h 135"/>
                <a:gd name="T50" fmla="*/ 0 w 27"/>
                <a:gd name="T51" fmla="*/ 87 h 135"/>
                <a:gd name="T52" fmla="*/ 3 w 27"/>
                <a:gd name="T53" fmla="*/ 85 h 135"/>
                <a:gd name="T54" fmla="*/ 12 w 27"/>
                <a:gd name="T55" fmla="*/ 124 h 135"/>
                <a:gd name="T56" fmla="*/ 5 w 27"/>
                <a:gd name="T57" fmla="*/ 128 h 135"/>
                <a:gd name="T58" fmla="*/ 5 w 27"/>
                <a:gd name="T59" fmla="*/ 128 h 135"/>
                <a:gd name="T60" fmla="*/ 5 w 27"/>
                <a:gd name="T61" fmla="*/ 128 h 135"/>
                <a:gd name="T62" fmla="*/ 12 w 27"/>
                <a:gd name="T63" fmla="*/ 135 h 135"/>
                <a:gd name="T64" fmla="*/ 12 w 27"/>
                <a:gd name="T65" fmla="*/ 135 h 135"/>
                <a:gd name="T66" fmla="*/ 13 w 27"/>
                <a:gd name="T67" fmla="*/ 135 h 135"/>
                <a:gd name="T68" fmla="*/ 22 w 27"/>
                <a:gd name="T69" fmla="*/ 135 h 135"/>
                <a:gd name="T70" fmla="*/ 27 w 27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13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5"/>
                    <a:pt x="7" y="126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7" y="66"/>
                    <a:pt x="26" y="2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115"/>
            <p:cNvSpPr>
              <a:spLocks/>
            </p:cNvSpPr>
            <p:nvPr/>
          </p:nvSpPr>
          <p:spPr bwMode="auto">
            <a:xfrm>
              <a:off x="10742613" y="6575425"/>
              <a:ext cx="38100" cy="25400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8 h 8"/>
                <a:gd name="T4" fmla="*/ 12 w 12"/>
                <a:gd name="T5" fmla="*/ 8 h 8"/>
                <a:gd name="T6" fmla="*/ 10 w 12"/>
                <a:gd name="T7" fmla="*/ 0 h 8"/>
                <a:gd name="T8" fmla="*/ 1 w 12"/>
                <a:gd name="T9" fmla="*/ 0 h 8"/>
                <a:gd name="T10" fmla="*/ 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3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1116"/>
            <p:cNvSpPr>
              <a:spLocks noEditPoints="1"/>
            </p:cNvSpPr>
            <p:nvPr/>
          </p:nvSpPr>
          <p:spPr bwMode="auto">
            <a:xfrm>
              <a:off x="10679113" y="6565900"/>
              <a:ext cx="25400" cy="34925"/>
            </a:xfrm>
            <a:custGeom>
              <a:avLst/>
              <a:gdLst>
                <a:gd name="T0" fmla="*/ 0 w 8"/>
                <a:gd name="T1" fmla="*/ 11 h 11"/>
                <a:gd name="T2" fmla="*/ 0 w 8"/>
                <a:gd name="T3" fmla="*/ 11 h 11"/>
                <a:gd name="T4" fmla="*/ 0 w 8"/>
                <a:gd name="T5" fmla="*/ 11 h 11"/>
                <a:gd name="T6" fmla="*/ 8 w 8"/>
                <a:gd name="T7" fmla="*/ 0 h 11"/>
                <a:gd name="T8" fmla="*/ 8 w 8"/>
                <a:gd name="T9" fmla="*/ 0 h 11"/>
                <a:gd name="T10" fmla="*/ 8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1117"/>
            <p:cNvSpPr>
              <a:spLocks/>
            </p:cNvSpPr>
            <p:nvPr/>
          </p:nvSpPr>
          <p:spPr bwMode="auto">
            <a:xfrm>
              <a:off x="10679113" y="6416675"/>
              <a:ext cx="63500" cy="184150"/>
            </a:xfrm>
            <a:custGeom>
              <a:avLst/>
              <a:gdLst>
                <a:gd name="T0" fmla="*/ 11 w 20"/>
                <a:gd name="T1" fmla="*/ 0 h 58"/>
                <a:gd name="T2" fmla="*/ 8 w 20"/>
                <a:gd name="T3" fmla="*/ 2 h 58"/>
                <a:gd name="T4" fmla="*/ 8 w 20"/>
                <a:gd name="T5" fmla="*/ 2 h 58"/>
                <a:gd name="T6" fmla="*/ 0 w 20"/>
                <a:gd name="T7" fmla="*/ 9 h 58"/>
                <a:gd name="T8" fmla="*/ 0 w 20"/>
                <a:gd name="T9" fmla="*/ 58 h 58"/>
                <a:gd name="T10" fmla="*/ 0 w 20"/>
                <a:gd name="T11" fmla="*/ 58 h 58"/>
                <a:gd name="T12" fmla="*/ 0 w 20"/>
                <a:gd name="T13" fmla="*/ 58 h 58"/>
                <a:gd name="T14" fmla="*/ 8 w 20"/>
                <a:gd name="T15" fmla="*/ 47 h 58"/>
                <a:gd name="T16" fmla="*/ 8 w 20"/>
                <a:gd name="T17" fmla="*/ 47 h 58"/>
                <a:gd name="T18" fmla="*/ 8 w 20"/>
                <a:gd name="T19" fmla="*/ 47 h 58"/>
                <a:gd name="T20" fmla="*/ 13 w 20"/>
                <a:gd name="T21" fmla="*/ 43 h 58"/>
                <a:gd name="T22" fmla="*/ 20 w 20"/>
                <a:gd name="T23" fmla="*/ 39 h 58"/>
                <a:gd name="T24" fmla="*/ 11 w 20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58">
                  <a:moveTo>
                    <a:pt x="11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4" y="52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6"/>
                    <a:pt x="11" y="44"/>
                    <a:pt x="13" y="43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Rectangle 1141"/>
            <p:cNvSpPr>
              <a:spLocks noChangeArrowheads="1"/>
            </p:cNvSpPr>
            <p:nvPr/>
          </p:nvSpPr>
          <p:spPr bwMode="auto">
            <a:xfrm>
              <a:off x="10763569" y="6607175"/>
              <a:ext cx="45719" cy="57837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1142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8" name="Text Box 3"/>
          <p:cNvSpPr txBox="1">
            <a:spLocks noChangeArrowheads="1"/>
          </p:cNvSpPr>
          <p:nvPr userDrawn="1"/>
        </p:nvSpPr>
        <p:spPr bwMode="blackWhite">
          <a:xfrm>
            <a:off x="4399993" y="3878549"/>
            <a:ext cx="7296726" cy="1865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针对不同需求，设计师一对一为您提供一站式私人定制服务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有多达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3000</a:t>
            </a: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余位专业设计师可供选择为您提供全方面服务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更开创预约上门服务，让您的点滴付出获得超值回报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电话：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400-601-8802     QQ</a:t>
            </a: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3216933905</a:t>
            </a: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演界网：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  <a:hlinkClick r:id="rId4"/>
              </a:rPr>
              <a:t>www.yanj.cn/dz/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240" name="图片 23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61412" y="2936685"/>
            <a:ext cx="785232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8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22222E-6 L 0.06628 -2.22222E-6 " pathEditMode="relative" rAng="0" ptsTypes="AA">
                                      <p:cBhvr>
                                        <p:cTn id="9" dur="4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22222E-6 L 0.0793 -0.00023 " pathEditMode="relative" rAng="0" ptsTypes="AA">
                                      <p:cBhvr>
                                        <p:cTn id="14" dur="3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2.96296E-6 L -0.11263 -0.00023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5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56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5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50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5" grpId="0" animBg="1"/>
      <p:bldP spid="35" grpId="1" animBg="1"/>
      <p:bldP spid="222" grpId="0"/>
      <p:bldP spid="23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71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949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314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98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468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961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13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3.svg"/><Relationship Id="rId7" Type="http://schemas.openxmlformats.org/officeDocument/2006/relationships/image" Target="../media/image23.sv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900000">
            <a:off x="3251774" y="524077"/>
            <a:ext cx="5688452" cy="4821876"/>
          </a:xfrm>
          <a:prstGeom prst="triangle">
            <a:avLst/>
          </a:prstGeom>
          <a:noFill/>
          <a:ln w="57150" cap="flat" cmpd="sng" algn="ctr">
            <a:solidFill>
              <a:srgbClr val="FCA61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8" name="矩形 47"/>
          <p:cNvSpPr/>
          <p:nvPr/>
        </p:nvSpPr>
        <p:spPr>
          <a:xfrm>
            <a:off x="1512938" y="3443358"/>
            <a:ext cx="9166124" cy="9400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>
            <a:off x="7023940" y="439126"/>
            <a:ext cx="825247" cy="2975311"/>
          </a:xfrm>
          <a:prstGeom prst="line">
            <a:avLst/>
          </a:prstGeom>
          <a:ln w="19050"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矩形 42"/>
          <p:cNvSpPr/>
          <p:nvPr/>
        </p:nvSpPr>
        <p:spPr>
          <a:xfrm>
            <a:off x="3426112" y="1606511"/>
            <a:ext cx="4825804" cy="1633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67198">
            <a:off x="3720625" y="291193"/>
            <a:ext cx="938792" cy="938792"/>
          </a:xfrm>
          <a:prstGeom prst="triangle">
            <a:avLst/>
          </a:prstGeom>
          <a:solidFill>
            <a:srgbClr val="FFCC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1916" y="2181432"/>
            <a:ext cx="508065" cy="508066"/>
          </a:xfrm>
          <a:prstGeom prst="triangle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 flipH="1" flipV="1">
            <a:off x="4765929" y="5367268"/>
            <a:ext cx="3485987" cy="934068"/>
          </a:xfrm>
          <a:prstGeom prst="line">
            <a:avLst/>
          </a:prstGeom>
          <a:ln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/>
        </p:nvSpPr>
        <p:spPr>
          <a:xfrm rot="16981697">
            <a:off x="4708837" y="5247034"/>
            <a:ext cx="274105" cy="274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72154" y="3419353"/>
            <a:ext cx="56477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C00"/>
                </a:solidFill>
                <a:latin typeface="+mj-ea"/>
                <a:ea typeface="+mj-ea"/>
              </a:rPr>
              <a:t>股票交易系统</a:t>
            </a:r>
            <a:endParaRPr lang="zh-CN" altLang="en-US" sz="6600" b="1" spc="500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49536" y="1327470"/>
            <a:ext cx="35905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ZJU</a:t>
            </a:r>
            <a:endParaRPr lang="zh-CN" altLang="en-US" sz="138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 rot="15310444">
            <a:off x="15102348" y="4391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5310444">
            <a:off x="13557831" y="2555014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15310444">
            <a:off x="13557831" y="423334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2948810" y="5999943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685501" y="1304944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03102" y="-3046035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5310444">
            <a:off x="13557831" y="6689853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5310444">
            <a:off x="13557831" y="8368185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2948810" y="1013478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2685501" y="5439783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5561037" y="7992893"/>
            <a:ext cx="375292" cy="375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3534151" y="-3012342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574852" y="-1602506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3340" y="-2285360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9122443" y="8759469"/>
            <a:ext cx="87136" cy="8713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931" y="8076615"/>
            <a:ext cx="939987" cy="939987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773979" y="2475851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2192000" y="-1398284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5310444">
            <a:off x="17246776" y="-3394679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H="1">
            <a:off x="10477825" y="-3360986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5310444" flipH="1">
            <a:off x="14518526" y="-1951150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027014" y="-2634004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5310444">
            <a:off x="19135674" y="-1746928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209579" y="7234188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2440628" y="7267881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6481329" y="8677717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1010183" y="7994863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098477" y="8881939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5310444">
            <a:off x="-3872630" y="4391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5310444">
            <a:off x="-5417147" y="2555014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5310444">
            <a:off x="-5417147" y="423334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5310444">
            <a:off x="-5417147" y="6689853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5310444">
            <a:off x="-5417147" y="8368185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5310444">
            <a:off x="-1728202" y="-3394679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5310444" flipH="1">
            <a:off x="-4456452" y="-1951150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5310444">
            <a:off x="160696" y="-1746928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5310444">
            <a:off x="-3872630" y="-402453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5310444">
            <a:off x="-5417147" y="-1908649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5310444">
            <a:off x="-5417147" y="-23031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5310444">
            <a:off x="-5417147" y="2226190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15310444">
            <a:off x="-5417147" y="390452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 rot="15310444">
            <a:off x="-1728202" y="-785834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5310444" flipH="1">
            <a:off x="-4456452" y="-6414813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5310444">
            <a:off x="160696" y="-6210591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5310444">
            <a:off x="-24178" y="-402453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15310444">
            <a:off x="-1568695" y="-1908649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15310444">
            <a:off x="-1568695" y="-23031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15310444">
            <a:off x="-1568695" y="2226190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15310444">
            <a:off x="-1568695" y="390452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15310444">
            <a:off x="2120250" y="-785834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15310444" flipH="1">
            <a:off x="-608000" y="-6414813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15310444">
            <a:off x="4009148" y="-6210591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cxnSpLocks/>
          </p:cNvCxnSpPr>
          <p:nvPr/>
        </p:nvCxnSpPr>
        <p:spPr>
          <a:xfrm flipH="1" flipV="1">
            <a:off x="12602466" y="7798712"/>
            <a:ext cx="3485987" cy="934068"/>
          </a:xfrm>
          <a:prstGeom prst="line">
            <a:avLst/>
          </a:prstGeom>
          <a:ln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等腰三角形 79"/>
          <p:cNvSpPr/>
          <p:nvPr/>
        </p:nvSpPr>
        <p:spPr>
          <a:xfrm rot="16981697">
            <a:off x="12545374" y="7678478"/>
            <a:ext cx="274105" cy="274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887727" y="843138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5310444">
            <a:off x="21394368" y="9121297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5310444">
            <a:off x="21394368" y="10799629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887727" y="125662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151036" y="7871227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flipH="1">
            <a:off x="13397574" y="10424337"/>
            <a:ext cx="375292" cy="375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flipH="1">
            <a:off x="16958980" y="11190913"/>
            <a:ext cx="87136" cy="8713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9467468" y="10508059"/>
            <a:ext cx="939987" cy="939987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7046116" y="966563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flipH="1">
            <a:off x="10277165" y="9699325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14317866" y="11109161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6826354" y="10426307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8935014" y="11313383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5310444">
            <a:off x="2419390" y="9121297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5310444">
            <a:off x="2419390" y="10799629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PA_ThomasGreenberg - The Right Path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7916" y="-2772578"/>
            <a:ext cx="1874956" cy="18749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53751" y="5392941"/>
            <a:ext cx="234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小组成员：丁伟</a:t>
            </a:r>
            <a:endParaRPr lang="en-US" altLang="zh-CN" dirty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    李珍珍</a:t>
            </a:r>
            <a:endParaRPr lang="en-US" altLang="zh-CN" dirty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    谢悦芸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vortex dir="u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000"/>
                            </p:stCondLst>
                            <p:childTnLst>
                              <p:par>
                                <p:cTn id="2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2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"/>
                            </p:stCondLst>
                            <p:childTnLst>
                              <p:par>
                                <p:cTn id="23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000"/>
                            </p:stCondLst>
                            <p:childTnLst>
                              <p:par>
                                <p:cTn id="24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8500"/>
                            </p:stCondLst>
                            <p:childTnLst>
                              <p:par>
                                <p:cTn id="2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00"/>
                            </p:stCondLst>
                            <p:childTnLst>
                              <p:par>
                                <p:cTn id="26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4500"/>
                            </p:stCondLst>
                            <p:childTnLst>
                              <p:par>
                                <p:cTn id="33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34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6500"/>
                            </p:stCondLst>
                            <p:childTnLst>
                              <p:par>
                                <p:cTn id="36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6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7500"/>
                            </p:stCondLst>
                            <p:childTnLst>
                              <p:par>
                                <p:cTn id="37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39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9500"/>
                            </p:stCondLst>
                            <p:childTnLst>
                              <p:par>
                                <p:cTn id="40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0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1000"/>
                            </p:stCondLst>
                            <p:childTnLst>
                              <p:par>
                                <p:cTn id="42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21500"/>
                            </p:stCondLst>
                            <p:childTnLst>
                              <p:par>
                                <p:cTn id="43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43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2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主要技术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4640197" y="1704158"/>
            <a:ext cx="1461042" cy="1688804"/>
          </a:xfrm>
          <a:custGeom>
            <a:avLst/>
            <a:gdLst>
              <a:gd name="T0" fmla="*/ 687388 w 2260"/>
              <a:gd name="T1" fmla="*/ 0 h 2610"/>
              <a:gd name="T2" fmla="*/ 1031081 w 2260"/>
              <a:gd name="T3" fmla="*/ 198484 h 2610"/>
              <a:gd name="T4" fmla="*/ 1374775 w 2260"/>
              <a:gd name="T5" fmla="*/ 396968 h 2610"/>
              <a:gd name="T6" fmla="*/ 1374775 w 2260"/>
              <a:gd name="T7" fmla="*/ 794544 h 2610"/>
              <a:gd name="T8" fmla="*/ 1374775 w 2260"/>
              <a:gd name="T9" fmla="*/ 1191512 h 2610"/>
              <a:gd name="T10" fmla="*/ 1031081 w 2260"/>
              <a:gd name="T11" fmla="*/ 1389995 h 2610"/>
              <a:gd name="T12" fmla="*/ 687388 w 2260"/>
              <a:gd name="T13" fmla="*/ 1589088 h 2610"/>
              <a:gd name="T14" fmla="*/ 343694 w 2260"/>
              <a:gd name="T15" fmla="*/ 1389995 h 2610"/>
              <a:gd name="T16" fmla="*/ 0 w 2260"/>
              <a:gd name="T17" fmla="*/ 1191512 h 2610"/>
              <a:gd name="T18" fmla="*/ 0 w 2260"/>
              <a:gd name="T19" fmla="*/ 794544 h 2610"/>
              <a:gd name="T20" fmla="*/ 0 w 2260"/>
              <a:gd name="T21" fmla="*/ 396968 h 2610"/>
              <a:gd name="T22" fmla="*/ 343694 w 2260"/>
              <a:gd name="T23" fmla="*/ 198484 h 2610"/>
              <a:gd name="T24" fmla="*/ 687388 w 2260"/>
              <a:gd name="T25" fmla="*/ 0 h 26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形 8" descr="分享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123" y="2052965"/>
            <a:ext cx="991188" cy="991188"/>
          </a:xfrm>
          <a:prstGeom prst="rect">
            <a:avLst/>
          </a:prstGeom>
        </p:spPr>
      </p:pic>
      <p:sp>
        <p:nvSpPr>
          <p:cNvPr id="54" name="Freeform 7"/>
          <p:cNvSpPr>
            <a:spLocks/>
          </p:cNvSpPr>
          <p:nvPr/>
        </p:nvSpPr>
        <p:spPr bwMode="auto">
          <a:xfrm>
            <a:off x="3882681" y="3021796"/>
            <a:ext cx="1461042" cy="1687116"/>
          </a:xfrm>
          <a:custGeom>
            <a:avLst/>
            <a:gdLst>
              <a:gd name="T0" fmla="*/ 687388 w 2260"/>
              <a:gd name="T1" fmla="*/ 0 h 2610"/>
              <a:gd name="T2" fmla="*/ 1031081 w 2260"/>
              <a:gd name="T3" fmla="*/ 198285 h 2610"/>
              <a:gd name="T4" fmla="*/ 1374775 w 2260"/>
              <a:gd name="T5" fmla="*/ 396571 h 2610"/>
              <a:gd name="T6" fmla="*/ 1374775 w 2260"/>
              <a:gd name="T7" fmla="*/ 793750 h 2610"/>
              <a:gd name="T8" fmla="*/ 1374775 w 2260"/>
              <a:gd name="T9" fmla="*/ 1190321 h 2610"/>
              <a:gd name="T10" fmla="*/ 1031081 w 2260"/>
              <a:gd name="T11" fmla="*/ 1388606 h 2610"/>
              <a:gd name="T12" fmla="*/ 687388 w 2260"/>
              <a:gd name="T13" fmla="*/ 1587500 h 2610"/>
              <a:gd name="T14" fmla="*/ 343694 w 2260"/>
              <a:gd name="T15" fmla="*/ 1388606 h 2610"/>
              <a:gd name="T16" fmla="*/ 0 w 2260"/>
              <a:gd name="T17" fmla="*/ 1190321 h 2610"/>
              <a:gd name="T18" fmla="*/ 0 w 2260"/>
              <a:gd name="T19" fmla="*/ 793750 h 2610"/>
              <a:gd name="T20" fmla="*/ 0 w 2260"/>
              <a:gd name="T21" fmla="*/ 396571 h 2610"/>
              <a:gd name="T22" fmla="*/ 343694 w 2260"/>
              <a:gd name="T23" fmla="*/ 198285 h 2610"/>
              <a:gd name="T24" fmla="*/ 687388 w 2260"/>
              <a:gd name="T25" fmla="*/ 0 h 26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" name="图形 9" descr="下载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7607" y="3369760"/>
            <a:ext cx="991188" cy="991188"/>
          </a:xfrm>
          <a:prstGeom prst="rect">
            <a:avLst/>
          </a:prstGeom>
        </p:spPr>
      </p:pic>
      <p:sp>
        <p:nvSpPr>
          <p:cNvPr id="58" name="Freeform 10"/>
          <p:cNvSpPr>
            <a:spLocks/>
          </p:cNvSpPr>
          <p:nvPr/>
        </p:nvSpPr>
        <p:spPr bwMode="auto">
          <a:xfrm>
            <a:off x="4640197" y="4330997"/>
            <a:ext cx="1461042" cy="1688803"/>
          </a:xfrm>
          <a:custGeom>
            <a:avLst/>
            <a:gdLst>
              <a:gd name="T0" fmla="*/ 687388 w 2260"/>
              <a:gd name="T1" fmla="*/ 0 h 2609"/>
              <a:gd name="T2" fmla="*/ 1031081 w 2260"/>
              <a:gd name="T3" fmla="*/ 198560 h 2609"/>
              <a:gd name="T4" fmla="*/ 1374775 w 2260"/>
              <a:gd name="T5" fmla="*/ 397119 h 2609"/>
              <a:gd name="T6" fmla="*/ 1374775 w 2260"/>
              <a:gd name="T7" fmla="*/ 794848 h 2609"/>
              <a:gd name="T8" fmla="*/ 1374775 w 2260"/>
              <a:gd name="T9" fmla="*/ 1191968 h 2609"/>
              <a:gd name="T10" fmla="*/ 1031081 w 2260"/>
              <a:gd name="T11" fmla="*/ 1390527 h 2609"/>
              <a:gd name="T12" fmla="*/ 687388 w 2260"/>
              <a:gd name="T13" fmla="*/ 1589087 h 2609"/>
              <a:gd name="T14" fmla="*/ 343694 w 2260"/>
              <a:gd name="T15" fmla="*/ 1390527 h 2609"/>
              <a:gd name="T16" fmla="*/ 0 w 2260"/>
              <a:gd name="T17" fmla="*/ 1191968 h 2609"/>
              <a:gd name="T18" fmla="*/ 0 w 2260"/>
              <a:gd name="T19" fmla="*/ 794848 h 2609"/>
              <a:gd name="T20" fmla="*/ 0 w 2260"/>
              <a:gd name="T21" fmla="*/ 397119 h 2609"/>
              <a:gd name="T22" fmla="*/ 343694 w 2260"/>
              <a:gd name="T23" fmla="*/ 198560 h 2609"/>
              <a:gd name="T24" fmla="*/ 687388 w 2260"/>
              <a:gd name="T25" fmla="*/ 0 h 26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图形 10" descr="文档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123" y="4679804"/>
            <a:ext cx="991188" cy="991188"/>
          </a:xfrm>
          <a:prstGeom prst="rect">
            <a:avLst/>
          </a:prstGeom>
        </p:spPr>
      </p:pic>
      <p:sp>
        <p:nvSpPr>
          <p:cNvPr id="59" name="Freeform 11"/>
          <p:cNvSpPr>
            <a:spLocks/>
          </p:cNvSpPr>
          <p:nvPr/>
        </p:nvSpPr>
        <p:spPr bwMode="auto">
          <a:xfrm>
            <a:off x="6160288" y="4330997"/>
            <a:ext cx="1461042" cy="1688803"/>
          </a:xfrm>
          <a:custGeom>
            <a:avLst/>
            <a:gdLst>
              <a:gd name="T0" fmla="*/ 687388 w 2260"/>
              <a:gd name="T1" fmla="*/ 0 h 2609"/>
              <a:gd name="T2" fmla="*/ 1031081 w 2260"/>
              <a:gd name="T3" fmla="*/ 198560 h 2609"/>
              <a:gd name="T4" fmla="*/ 1374775 w 2260"/>
              <a:gd name="T5" fmla="*/ 397119 h 2609"/>
              <a:gd name="T6" fmla="*/ 1374775 w 2260"/>
              <a:gd name="T7" fmla="*/ 794848 h 2609"/>
              <a:gd name="T8" fmla="*/ 1374775 w 2260"/>
              <a:gd name="T9" fmla="*/ 1191968 h 2609"/>
              <a:gd name="T10" fmla="*/ 1031081 w 2260"/>
              <a:gd name="T11" fmla="*/ 1390527 h 2609"/>
              <a:gd name="T12" fmla="*/ 687388 w 2260"/>
              <a:gd name="T13" fmla="*/ 1589087 h 2609"/>
              <a:gd name="T14" fmla="*/ 343694 w 2260"/>
              <a:gd name="T15" fmla="*/ 1390527 h 2609"/>
              <a:gd name="T16" fmla="*/ 0 w 2260"/>
              <a:gd name="T17" fmla="*/ 1191968 h 2609"/>
              <a:gd name="T18" fmla="*/ 0 w 2260"/>
              <a:gd name="T19" fmla="*/ 794848 h 2609"/>
              <a:gd name="T20" fmla="*/ 0 w 2260"/>
              <a:gd name="T21" fmla="*/ 397119 h 2609"/>
              <a:gd name="T22" fmla="*/ 343694 w 2260"/>
              <a:gd name="T23" fmla="*/ 198560 h 2609"/>
              <a:gd name="T24" fmla="*/ 687388 w 2260"/>
              <a:gd name="T25" fmla="*/ 0 h 26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图形 11" descr="条形图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205" y="4679804"/>
            <a:ext cx="991188" cy="991188"/>
          </a:xfrm>
          <a:prstGeom prst="rect">
            <a:avLst/>
          </a:prstGeom>
        </p:spPr>
      </p:pic>
      <p:sp>
        <p:nvSpPr>
          <p:cNvPr id="53" name="Freeform 6"/>
          <p:cNvSpPr>
            <a:spLocks/>
          </p:cNvSpPr>
          <p:nvPr/>
        </p:nvSpPr>
        <p:spPr bwMode="auto">
          <a:xfrm>
            <a:off x="6916115" y="3021796"/>
            <a:ext cx="1462730" cy="1687116"/>
          </a:xfrm>
          <a:custGeom>
            <a:avLst/>
            <a:gdLst>
              <a:gd name="T0" fmla="*/ 688181 w 2260"/>
              <a:gd name="T1" fmla="*/ 0 h 2610"/>
              <a:gd name="T2" fmla="*/ 1032272 w 2260"/>
              <a:gd name="T3" fmla="*/ 198285 h 2610"/>
              <a:gd name="T4" fmla="*/ 1376363 w 2260"/>
              <a:gd name="T5" fmla="*/ 396571 h 2610"/>
              <a:gd name="T6" fmla="*/ 1376363 w 2260"/>
              <a:gd name="T7" fmla="*/ 793750 h 2610"/>
              <a:gd name="T8" fmla="*/ 1376363 w 2260"/>
              <a:gd name="T9" fmla="*/ 1190321 h 2610"/>
              <a:gd name="T10" fmla="*/ 1032272 w 2260"/>
              <a:gd name="T11" fmla="*/ 1388606 h 2610"/>
              <a:gd name="T12" fmla="*/ 688181 w 2260"/>
              <a:gd name="T13" fmla="*/ 1587500 h 2610"/>
              <a:gd name="T14" fmla="*/ 344091 w 2260"/>
              <a:gd name="T15" fmla="*/ 1388606 h 2610"/>
              <a:gd name="T16" fmla="*/ 0 w 2260"/>
              <a:gd name="T17" fmla="*/ 1190321 h 2610"/>
              <a:gd name="T18" fmla="*/ 0 w 2260"/>
              <a:gd name="T19" fmla="*/ 793750 h 2610"/>
              <a:gd name="T20" fmla="*/ 0 w 2260"/>
              <a:gd name="T21" fmla="*/ 396571 h 2610"/>
              <a:gd name="T22" fmla="*/ 344091 w 2260"/>
              <a:gd name="T23" fmla="*/ 198285 h 2610"/>
              <a:gd name="T24" fmla="*/ 688181 w 2260"/>
              <a:gd name="T25" fmla="*/ 0 h 26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形 12" descr="放大镜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1886" y="3369760"/>
            <a:ext cx="991189" cy="991188"/>
          </a:xfrm>
          <a:prstGeom prst="rect">
            <a:avLst/>
          </a:prstGeom>
        </p:spPr>
      </p:pic>
      <p:sp>
        <p:nvSpPr>
          <p:cNvPr id="57" name="Freeform 9"/>
          <p:cNvSpPr>
            <a:spLocks/>
          </p:cNvSpPr>
          <p:nvPr/>
        </p:nvSpPr>
        <p:spPr bwMode="auto">
          <a:xfrm>
            <a:off x="6160288" y="1704158"/>
            <a:ext cx="1461042" cy="1688804"/>
          </a:xfrm>
          <a:custGeom>
            <a:avLst/>
            <a:gdLst>
              <a:gd name="T0" fmla="*/ 687388 w 2260"/>
              <a:gd name="T1" fmla="*/ 0 h 2610"/>
              <a:gd name="T2" fmla="*/ 1031081 w 2260"/>
              <a:gd name="T3" fmla="*/ 198484 h 2610"/>
              <a:gd name="T4" fmla="*/ 1374775 w 2260"/>
              <a:gd name="T5" fmla="*/ 396968 h 2610"/>
              <a:gd name="T6" fmla="*/ 1374775 w 2260"/>
              <a:gd name="T7" fmla="*/ 794544 h 2610"/>
              <a:gd name="T8" fmla="*/ 1374775 w 2260"/>
              <a:gd name="T9" fmla="*/ 1191512 h 2610"/>
              <a:gd name="T10" fmla="*/ 1031081 w 2260"/>
              <a:gd name="T11" fmla="*/ 1389995 h 2610"/>
              <a:gd name="T12" fmla="*/ 687388 w 2260"/>
              <a:gd name="T13" fmla="*/ 1589088 h 2610"/>
              <a:gd name="T14" fmla="*/ 343694 w 2260"/>
              <a:gd name="T15" fmla="*/ 1389995 h 2610"/>
              <a:gd name="T16" fmla="*/ 0 w 2260"/>
              <a:gd name="T17" fmla="*/ 1191512 h 2610"/>
              <a:gd name="T18" fmla="*/ 0 w 2260"/>
              <a:gd name="T19" fmla="*/ 794544 h 2610"/>
              <a:gd name="T20" fmla="*/ 0 w 2260"/>
              <a:gd name="T21" fmla="*/ 396968 h 2610"/>
              <a:gd name="T22" fmla="*/ 343694 w 2260"/>
              <a:gd name="T23" fmla="*/ 198484 h 2610"/>
              <a:gd name="T24" fmla="*/ 687388 w 2260"/>
              <a:gd name="T25" fmla="*/ 0 h 26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" name="图形 13" descr="上升趋势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5214" y="2052965"/>
            <a:ext cx="991188" cy="99118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863319" y="1231583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>
                <a:solidFill>
                  <a:srgbClr val="FFCC00"/>
                </a:solidFill>
              </a:rPr>
              <a:t>Spring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932247" y="1827025"/>
            <a:ext cx="329553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开放源代码的设计层面框架</a:t>
            </a:r>
            <a:endParaRPr lang="zh-CN" altLang="en-US" sz="1600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932247" y="4764828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 err="1" smtClean="0">
                <a:solidFill>
                  <a:srgbClr val="FFCC00"/>
                </a:solidFill>
              </a:rPr>
              <a:t>jquery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428417" y="5471433"/>
            <a:ext cx="309431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基于 </a:t>
            </a:r>
            <a:r>
              <a:rPr lang="en-US" altLang="zh-CN" dirty="0">
                <a:solidFill>
                  <a:srgbClr val="FFFFFF"/>
                </a:solidFill>
              </a:rPr>
              <a:t>Node.js </a:t>
            </a:r>
            <a:r>
              <a:rPr lang="zh-CN" altLang="en-US" dirty="0">
                <a:solidFill>
                  <a:srgbClr val="FFFFFF"/>
                </a:solidFill>
              </a:rPr>
              <a:t>平台的极简、灵活的 </a:t>
            </a:r>
            <a:r>
              <a:rPr lang="en-US" altLang="zh-CN" dirty="0">
                <a:solidFill>
                  <a:srgbClr val="FFFFFF"/>
                </a:solidFill>
              </a:rPr>
              <a:t>web </a:t>
            </a:r>
            <a:r>
              <a:rPr lang="zh-CN" altLang="en-US" dirty="0">
                <a:solidFill>
                  <a:srgbClr val="FFFFFF"/>
                </a:solidFill>
              </a:rPr>
              <a:t>应用开发框架</a:t>
            </a:r>
            <a:endParaRPr lang="zh-CN" altLang="en-US" sz="1600" b="1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674362" y="3209192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 err="1" smtClean="0">
                <a:solidFill>
                  <a:srgbClr val="FFCC00"/>
                </a:solidFill>
              </a:rPr>
              <a:t>mybatis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812687" y="3793967"/>
            <a:ext cx="22771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存储过程和高级映射的优秀持久层框架</a:t>
            </a:r>
            <a:endParaRPr lang="zh-CN" altLang="en-US" sz="1600" b="1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571717" y="1832104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 smtClean="0">
                <a:solidFill>
                  <a:srgbClr val="FFCC00"/>
                </a:solidFill>
              </a:rPr>
              <a:t>Spring </a:t>
            </a:r>
            <a:r>
              <a:rPr lang="en-US" altLang="zh-CN" sz="3200" b="1" spc="100" dirty="0" err="1" smtClean="0">
                <a:solidFill>
                  <a:srgbClr val="FFCC00"/>
                </a:solidFill>
              </a:rPr>
              <a:t>mvc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643105" y="3298409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 smtClean="0">
                <a:solidFill>
                  <a:srgbClr val="FFCC00"/>
                </a:solidFill>
              </a:rPr>
              <a:t>Node.js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2387784" y="4854747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100" dirty="0" smtClean="0">
                <a:solidFill>
                  <a:srgbClr val="FFCC00"/>
                </a:solidFill>
              </a:rPr>
              <a:t>Express</a:t>
            </a:r>
            <a:endParaRPr lang="zh-CN" altLang="en-US" sz="3200" b="1" spc="100" dirty="0">
              <a:solidFill>
                <a:srgbClr val="FFCC00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98053" y="3865354"/>
            <a:ext cx="37294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事件驱动</a:t>
            </a:r>
            <a:r>
              <a:rPr lang="en-US" altLang="zh-CN" dirty="0">
                <a:solidFill>
                  <a:srgbClr val="FFFFFF"/>
                </a:solidFill>
              </a:rPr>
              <a:t>I/O</a:t>
            </a:r>
            <a:r>
              <a:rPr lang="zh-CN" altLang="en-US" dirty="0">
                <a:solidFill>
                  <a:srgbClr val="FFFFFF"/>
                </a:solidFill>
              </a:rPr>
              <a:t>服务端</a:t>
            </a:r>
            <a:r>
              <a:rPr lang="en-US" altLang="zh-CN" dirty="0">
                <a:solidFill>
                  <a:srgbClr val="FFFFFF"/>
                </a:solidFill>
              </a:rPr>
              <a:t>JavaScript</a:t>
            </a:r>
            <a:r>
              <a:rPr lang="zh-CN" altLang="en-US" dirty="0">
                <a:solidFill>
                  <a:srgbClr val="FFFFFF"/>
                </a:solidFill>
              </a:rPr>
              <a:t>环境</a:t>
            </a:r>
            <a:endParaRPr lang="zh-CN" altLang="en-US" sz="1600" b="1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1442" y="2443324"/>
            <a:ext cx="3471239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基于请求</a:t>
            </a:r>
            <a:r>
              <a:rPr lang="zh-CN" altLang="en-US" dirty="0" smtClean="0">
                <a:solidFill>
                  <a:srgbClr val="FFFFFF"/>
                </a:solidFill>
              </a:rPr>
              <a:t>驱动的</a:t>
            </a:r>
            <a:r>
              <a:rPr lang="zh-CN" altLang="en-US" dirty="0">
                <a:solidFill>
                  <a:srgbClr val="FFFFFF"/>
                </a:solidFill>
              </a:rPr>
              <a:t>轻量级</a:t>
            </a:r>
            <a:r>
              <a:rPr lang="en-US" altLang="zh-CN" dirty="0">
                <a:solidFill>
                  <a:srgbClr val="FFFFFF"/>
                </a:solidFill>
              </a:rPr>
              <a:t>Web</a:t>
            </a:r>
            <a:r>
              <a:rPr lang="zh-CN" altLang="en-US" dirty="0">
                <a:solidFill>
                  <a:srgbClr val="FFFFFF"/>
                </a:solidFill>
              </a:rPr>
              <a:t>框架</a:t>
            </a:r>
            <a:endParaRPr lang="zh-CN" altLang="en-US" sz="1600" b="1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32247" y="5405519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</a:rPr>
              <a:t>快速、简洁的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</a:rPr>
              <a:t>JavaScript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</a:rPr>
              <a:t>框架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273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04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4182661" y="3146712"/>
            <a:ext cx="38266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C00"/>
                </a:solidFill>
              </a:rPr>
              <a:t>项目展示</a:t>
            </a:r>
            <a:endParaRPr lang="zh-CN" altLang="en-US" sz="6600" b="1" spc="5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645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项目总结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531038523"/>
              </p:ext>
            </p:extLst>
          </p:nvPr>
        </p:nvGraphicFramePr>
        <p:xfrm>
          <a:off x="1519377" y="545244"/>
          <a:ext cx="9072562" cy="6319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5893444" y="1820008"/>
            <a:ext cx="2388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b="1" dirty="0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zh-CN" altLang="en-US" sz="4000" b="1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40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2589" y="2936713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加强沟通和交流</a:t>
            </a:r>
            <a:endParaRPr lang="en-US" altLang="zh-CN" sz="32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59834" y="4689313"/>
            <a:ext cx="27069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400" b="1" dirty="0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相互学习</a:t>
            </a:r>
            <a:endParaRPr lang="en-US" altLang="zh-CN" sz="44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5138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900000">
            <a:off x="3251774" y="524077"/>
            <a:ext cx="5688452" cy="4821876"/>
          </a:xfrm>
          <a:prstGeom prst="triangle">
            <a:avLst/>
          </a:prstGeom>
          <a:noFill/>
          <a:ln w="57150" cap="flat" cmpd="sng" algn="ctr">
            <a:solidFill>
              <a:srgbClr val="FCA61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8" name="矩形 47"/>
          <p:cNvSpPr/>
          <p:nvPr/>
        </p:nvSpPr>
        <p:spPr>
          <a:xfrm>
            <a:off x="1512938" y="3443358"/>
            <a:ext cx="9166124" cy="9400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>
            <a:off x="7023940" y="439126"/>
            <a:ext cx="825247" cy="2975311"/>
          </a:xfrm>
          <a:prstGeom prst="line">
            <a:avLst/>
          </a:prstGeom>
          <a:ln w="19050"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矩形 42"/>
          <p:cNvSpPr/>
          <p:nvPr/>
        </p:nvSpPr>
        <p:spPr>
          <a:xfrm>
            <a:off x="3426112" y="1606511"/>
            <a:ext cx="4825804" cy="1633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67198">
            <a:off x="3720625" y="291193"/>
            <a:ext cx="938792" cy="938792"/>
          </a:xfrm>
          <a:prstGeom prst="triangle">
            <a:avLst/>
          </a:prstGeom>
          <a:solidFill>
            <a:srgbClr val="FFCC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1916" y="2181432"/>
            <a:ext cx="508065" cy="508066"/>
          </a:xfrm>
          <a:prstGeom prst="triangle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 flipH="1" flipV="1">
            <a:off x="4765929" y="5367268"/>
            <a:ext cx="3485987" cy="934068"/>
          </a:xfrm>
          <a:prstGeom prst="line">
            <a:avLst/>
          </a:prstGeom>
          <a:ln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/>
        </p:nvSpPr>
        <p:spPr>
          <a:xfrm rot="16981697">
            <a:off x="4708837" y="5247034"/>
            <a:ext cx="274105" cy="274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942904" y="3321271"/>
            <a:ext cx="83792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>
                <a:solidFill>
                  <a:srgbClr val="FFCC00"/>
                </a:solidFill>
                <a:latin typeface="+mj-ea"/>
                <a:ea typeface="+mj-ea"/>
              </a:rPr>
              <a:t>汇报完毕，谢谢大家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249537" y="1327470"/>
            <a:ext cx="35905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ZJU</a:t>
            </a:r>
            <a:endParaRPr lang="zh-CN" altLang="en-US" sz="138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387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629688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任意多边形: 形状 104"/>
          <p:cNvSpPr/>
          <p:nvPr/>
        </p:nvSpPr>
        <p:spPr>
          <a:xfrm>
            <a:off x="2555434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>
            <a:off x="2558746" y="-173433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任意多边形: 形状 106"/>
          <p:cNvSpPr/>
          <p:nvPr/>
        </p:nvSpPr>
        <p:spPr>
          <a:xfrm>
            <a:off x="2568660" y="-185000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任意多边形: 形状 107"/>
          <p:cNvSpPr/>
          <p:nvPr/>
        </p:nvSpPr>
        <p:spPr>
          <a:xfrm>
            <a:off x="2585116" y="-196424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任意多边形: 形状 108"/>
          <p:cNvSpPr/>
          <p:nvPr/>
        </p:nvSpPr>
        <p:spPr>
          <a:xfrm>
            <a:off x="2608012" y="-20763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/>
          <p:cNvSpPr/>
          <p:nvPr/>
        </p:nvSpPr>
        <p:spPr>
          <a:xfrm>
            <a:off x="2637207" y="-218563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任意多边形: 形状 110"/>
          <p:cNvSpPr/>
          <p:nvPr/>
        </p:nvSpPr>
        <p:spPr>
          <a:xfrm>
            <a:off x="2672522" y="-229142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任意多边形: 形状 111"/>
          <p:cNvSpPr/>
          <p:nvPr/>
        </p:nvSpPr>
        <p:spPr>
          <a:xfrm>
            <a:off x="2713736" y="-23930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任意多边形: 形状 112"/>
          <p:cNvSpPr/>
          <p:nvPr/>
        </p:nvSpPr>
        <p:spPr>
          <a:xfrm>
            <a:off x="2760598" y="-248990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任意多边形: 形状 113"/>
          <p:cNvSpPr/>
          <p:nvPr/>
        </p:nvSpPr>
        <p:spPr>
          <a:xfrm>
            <a:off x="2812818" y="-258138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任意多边形: 形状 114"/>
          <p:cNvSpPr/>
          <p:nvPr/>
        </p:nvSpPr>
        <p:spPr>
          <a:xfrm>
            <a:off x="2870075" y="-266691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任意多边形: 形状 115"/>
          <p:cNvSpPr/>
          <p:nvPr/>
        </p:nvSpPr>
        <p:spPr>
          <a:xfrm>
            <a:off x="2932016" y="-274598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任意多边形: 形状 116"/>
          <p:cNvSpPr/>
          <p:nvPr/>
        </p:nvSpPr>
        <p:spPr>
          <a:xfrm>
            <a:off x="2998258" y="-281809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任意多边形: 形状 117"/>
          <p:cNvSpPr/>
          <p:nvPr/>
        </p:nvSpPr>
        <p:spPr>
          <a:xfrm>
            <a:off x="3068392" y="-288281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>
            <a:off x="3141988" y="-293972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任意多边形: 形状 119"/>
          <p:cNvSpPr/>
          <p:nvPr/>
        </p:nvSpPr>
        <p:spPr>
          <a:xfrm>
            <a:off x="3218590" y="-298849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任意多边形: 形状 120"/>
          <p:cNvSpPr/>
          <p:nvPr/>
        </p:nvSpPr>
        <p:spPr>
          <a:xfrm>
            <a:off x="3297725" y="-302881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任意多边形: 形状 121"/>
          <p:cNvSpPr/>
          <p:nvPr/>
        </p:nvSpPr>
        <p:spPr>
          <a:xfrm>
            <a:off x="3378908" y="-30604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任意多边形: 形状 122"/>
          <p:cNvSpPr/>
          <p:nvPr/>
        </p:nvSpPr>
        <p:spPr>
          <a:xfrm>
            <a:off x="3461637" y="-30831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任意多边形: 形状 123"/>
          <p:cNvSpPr/>
          <p:nvPr/>
        </p:nvSpPr>
        <p:spPr>
          <a:xfrm>
            <a:off x="3545403" y="-30968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任意多边形: 形状 124"/>
          <p:cNvSpPr/>
          <p:nvPr/>
        </p:nvSpPr>
        <p:spPr>
          <a:xfrm>
            <a:off x="3629688" y="-310141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任意多边形: 形状 125"/>
          <p:cNvSpPr/>
          <p:nvPr/>
        </p:nvSpPr>
        <p:spPr>
          <a:xfrm>
            <a:off x="3713973" y="-30968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任意多边形: 形状 126"/>
          <p:cNvSpPr/>
          <p:nvPr/>
        </p:nvSpPr>
        <p:spPr>
          <a:xfrm>
            <a:off x="3797738" y="-30831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" name="任意多边形: 形状 127"/>
          <p:cNvSpPr/>
          <p:nvPr/>
        </p:nvSpPr>
        <p:spPr>
          <a:xfrm>
            <a:off x="3880469" y="-30604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任意多边形: 形状 128"/>
          <p:cNvSpPr/>
          <p:nvPr/>
        </p:nvSpPr>
        <p:spPr>
          <a:xfrm>
            <a:off x="3961650" y="-302881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任意多边形: 形状 129"/>
          <p:cNvSpPr/>
          <p:nvPr/>
        </p:nvSpPr>
        <p:spPr>
          <a:xfrm>
            <a:off x="4040787" y="-2988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任意多边形: 形状 130"/>
          <p:cNvSpPr/>
          <p:nvPr/>
        </p:nvSpPr>
        <p:spPr>
          <a:xfrm>
            <a:off x="4117389" y="-293972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任意多边形: 形状 131"/>
          <p:cNvSpPr/>
          <p:nvPr/>
        </p:nvSpPr>
        <p:spPr>
          <a:xfrm>
            <a:off x="4190985" y="-288281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任意多边形: 形状 132"/>
          <p:cNvSpPr/>
          <p:nvPr/>
        </p:nvSpPr>
        <p:spPr>
          <a:xfrm>
            <a:off x="4261118" y="-281809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任意多边形: 形状 133"/>
          <p:cNvSpPr/>
          <p:nvPr/>
        </p:nvSpPr>
        <p:spPr>
          <a:xfrm>
            <a:off x="4327361" y="-274598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任意多边形: 形状 134"/>
          <p:cNvSpPr/>
          <p:nvPr/>
        </p:nvSpPr>
        <p:spPr>
          <a:xfrm>
            <a:off x="4389301" y="-266691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任意多边形: 形状 135"/>
          <p:cNvSpPr/>
          <p:nvPr/>
        </p:nvSpPr>
        <p:spPr>
          <a:xfrm>
            <a:off x="4446558" y="-258138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任意多边形: 形状 136"/>
          <p:cNvSpPr/>
          <p:nvPr/>
        </p:nvSpPr>
        <p:spPr>
          <a:xfrm>
            <a:off x="4498777" y="-248990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任意多边形: 形状 137"/>
          <p:cNvSpPr/>
          <p:nvPr/>
        </p:nvSpPr>
        <p:spPr>
          <a:xfrm>
            <a:off x="4545641" y="-23930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9" name="任意多边形: 形状 138"/>
          <p:cNvSpPr/>
          <p:nvPr/>
        </p:nvSpPr>
        <p:spPr>
          <a:xfrm>
            <a:off x="4586855" y="-229142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任意多边形: 形状 139"/>
          <p:cNvSpPr/>
          <p:nvPr/>
        </p:nvSpPr>
        <p:spPr>
          <a:xfrm>
            <a:off x="4622170" y="-218564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/>
          <p:cNvSpPr/>
          <p:nvPr/>
        </p:nvSpPr>
        <p:spPr>
          <a:xfrm>
            <a:off x="4651365" y="-20763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任意多边形: 形状 141"/>
          <p:cNvSpPr/>
          <p:nvPr/>
        </p:nvSpPr>
        <p:spPr>
          <a:xfrm>
            <a:off x="4674261" y="-196424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3" name="任意多边形: 形状 142"/>
          <p:cNvSpPr/>
          <p:nvPr/>
        </p:nvSpPr>
        <p:spPr>
          <a:xfrm>
            <a:off x="4690717" y="-185000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4" name="任意多边形: 形状 143"/>
          <p:cNvSpPr/>
          <p:nvPr/>
        </p:nvSpPr>
        <p:spPr>
          <a:xfrm>
            <a:off x="4700630" y="-173433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任意多边形: 形状 144"/>
          <p:cNvSpPr/>
          <p:nvPr/>
        </p:nvSpPr>
        <p:spPr>
          <a:xfrm>
            <a:off x="4703942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6" name="任意多边形: 形状 145"/>
          <p:cNvSpPr/>
          <p:nvPr/>
        </p:nvSpPr>
        <p:spPr>
          <a:xfrm>
            <a:off x="4700630" y="-150154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7" name="任意多边形: 形状 146"/>
          <p:cNvSpPr/>
          <p:nvPr/>
        </p:nvSpPr>
        <p:spPr>
          <a:xfrm>
            <a:off x="4690717" y="-138586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8" name="任意多边形: 形状 147"/>
          <p:cNvSpPr/>
          <p:nvPr/>
        </p:nvSpPr>
        <p:spPr>
          <a:xfrm>
            <a:off x="4674261" y="-127162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9" name="任意多边形: 形状 148"/>
          <p:cNvSpPr/>
          <p:nvPr/>
        </p:nvSpPr>
        <p:spPr>
          <a:xfrm>
            <a:off x="4651365" y="-115951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0" name="任意多边形: 形状 149"/>
          <p:cNvSpPr/>
          <p:nvPr/>
        </p:nvSpPr>
        <p:spPr>
          <a:xfrm>
            <a:off x="4622170" y="-105023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1" name="任意多边形: 形状 150"/>
          <p:cNvSpPr/>
          <p:nvPr/>
        </p:nvSpPr>
        <p:spPr>
          <a:xfrm>
            <a:off x="4586855" y="-94445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2" name="任意多边形: 形状 151"/>
          <p:cNvSpPr/>
          <p:nvPr/>
        </p:nvSpPr>
        <p:spPr>
          <a:xfrm>
            <a:off x="4545641" y="-84282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3" name="任意多边形: 形状 152"/>
          <p:cNvSpPr/>
          <p:nvPr/>
        </p:nvSpPr>
        <p:spPr>
          <a:xfrm>
            <a:off x="4498777" y="-74596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任意多边形: 形状 153"/>
          <p:cNvSpPr/>
          <p:nvPr/>
        </p:nvSpPr>
        <p:spPr>
          <a:xfrm>
            <a:off x="4446558" y="-654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5" name="任意多边形: 形状 154"/>
          <p:cNvSpPr/>
          <p:nvPr/>
        </p:nvSpPr>
        <p:spPr>
          <a:xfrm>
            <a:off x="4389301" y="-5689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6" name="任意多边形: 形状 155"/>
          <p:cNvSpPr/>
          <p:nvPr/>
        </p:nvSpPr>
        <p:spPr>
          <a:xfrm>
            <a:off x="4327361" y="-48988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7" name="任意多边形: 形状 156"/>
          <p:cNvSpPr/>
          <p:nvPr/>
        </p:nvSpPr>
        <p:spPr>
          <a:xfrm>
            <a:off x="4261118" y="-41777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任意多边形: 形状 157"/>
          <p:cNvSpPr/>
          <p:nvPr/>
        </p:nvSpPr>
        <p:spPr>
          <a:xfrm>
            <a:off x="4190985" y="-35306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任意多边形: 形状 158"/>
          <p:cNvSpPr/>
          <p:nvPr/>
        </p:nvSpPr>
        <p:spPr>
          <a:xfrm>
            <a:off x="4117389" y="-29614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任意多边形: 形状 159"/>
          <p:cNvSpPr/>
          <p:nvPr/>
        </p:nvSpPr>
        <p:spPr>
          <a:xfrm>
            <a:off x="4040787" y="-24737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任意多边形: 形状 160"/>
          <p:cNvSpPr/>
          <p:nvPr/>
        </p:nvSpPr>
        <p:spPr>
          <a:xfrm>
            <a:off x="3961650" y="-20706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2" name="任意多边形: 形状 161"/>
          <p:cNvSpPr/>
          <p:nvPr/>
        </p:nvSpPr>
        <p:spPr>
          <a:xfrm>
            <a:off x="3880469" y="-1754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" name="任意多边形: 形状 162"/>
          <p:cNvSpPr/>
          <p:nvPr/>
        </p:nvSpPr>
        <p:spPr>
          <a:xfrm>
            <a:off x="3797738" y="-15272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4" name="任意多边形: 形状 163"/>
          <p:cNvSpPr/>
          <p:nvPr/>
        </p:nvSpPr>
        <p:spPr>
          <a:xfrm>
            <a:off x="3713973" y="-1390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任意多边形: 形状 164"/>
          <p:cNvSpPr/>
          <p:nvPr/>
        </p:nvSpPr>
        <p:spPr>
          <a:xfrm>
            <a:off x="3629688" y="-134456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6" name="任意多边形: 形状 165"/>
          <p:cNvSpPr/>
          <p:nvPr/>
        </p:nvSpPr>
        <p:spPr>
          <a:xfrm>
            <a:off x="3545403" y="-13903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任意多边形: 形状 166"/>
          <p:cNvSpPr/>
          <p:nvPr/>
        </p:nvSpPr>
        <p:spPr>
          <a:xfrm>
            <a:off x="3461637" y="-15272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8" name="任意多边形: 形状 167"/>
          <p:cNvSpPr/>
          <p:nvPr/>
        </p:nvSpPr>
        <p:spPr>
          <a:xfrm>
            <a:off x="3378908" y="-17544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任意多边形: 形状 168"/>
          <p:cNvSpPr/>
          <p:nvPr/>
        </p:nvSpPr>
        <p:spPr>
          <a:xfrm>
            <a:off x="3297725" y="-207062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0" name="任意多边形: 形状 169"/>
          <p:cNvSpPr/>
          <p:nvPr/>
        </p:nvSpPr>
        <p:spPr>
          <a:xfrm>
            <a:off x="3218590" y="-24737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1" name="任意多边形: 形状 170"/>
          <p:cNvSpPr/>
          <p:nvPr/>
        </p:nvSpPr>
        <p:spPr>
          <a:xfrm>
            <a:off x="3141988" y="-29614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2" name="任意多边形: 形状 171"/>
          <p:cNvSpPr/>
          <p:nvPr/>
        </p:nvSpPr>
        <p:spPr>
          <a:xfrm>
            <a:off x="3068392" y="-35306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3" name="任意多边形: 形状 172"/>
          <p:cNvSpPr/>
          <p:nvPr/>
        </p:nvSpPr>
        <p:spPr>
          <a:xfrm>
            <a:off x="2998258" y="-41777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4" name="任意多边形: 形状 173"/>
          <p:cNvSpPr/>
          <p:nvPr/>
        </p:nvSpPr>
        <p:spPr>
          <a:xfrm>
            <a:off x="2932016" y="-48988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任意多边形: 形状 174"/>
          <p:cNvSpPr/>
          <p:nvPr/>
        </p:nvSpPr>
        <p:spPr>
          <a:xfrm>
            <a:off x="2870075" y="-5689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任意多边形: 形状 175"/>
          <p:cNvSpPr/>
          <p:nvPr/>
        </p:nvSpPr>
        <p:spPr>
          <a:xfrm>
            <a:off x="2812818" y="-654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: 形状 176"/>
          <p:cNvSpPr/>
          <p:nvPr/>
        </p:nvSpPr>
        <p:spPr>
          <a:xfrm>
            <a:off x="2760598" y="-74597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8" name="任意多边形: 形状 177"/>
          <p:cNvSpPr/>
          <p:nvPr/>
        </p:nvSpPr>
        <p:spPr>
          <a:xfrm>
            <a:off x="2713736" y="-84282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9" name="任意多边形: 形状 178"/>
          <p:cNvSpPr/>
          <p:nvPr/>
        </p:nvSpPr>
        <p:spPr>
          <a:xfrm>
            <a:off x="2672522" y="-94445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任意多边形: 形状 179"/>
          <p:cNvSpPr/>
          <p:nvPr/>
        </p:nvSpPr>
        <p:spPr>
          <a:xfrm>
            <a:off x="2637207" y="-105023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任意多边形: 形状 180"/>
          <p:cNvSpPr/>
          <p:nvPr/>
        </p:nvSpPr>
        <p:spPr>
          <a:xfrm>
            <a:off x="2608012" y="-1159515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任意多边形: 形状 181"/>
          <p:cNvSpPr/>
          <p:nvPr/>
        </p:nvSpPr>
        <p:spPr>
          <a:xfrm>
            <a:off x="2585116" y="-127162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任意多边形: 形状 182"/>
          <p:cNvSpPr/>
          <p:nvPr/>
        </p:nvSpPr>
        <p:spPr>
          <a:xfrm>
            <a:off x="2568660" y="-1385869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4" name="任意多边形: 形状 183"/>
          <p:cNvSpPr/>
          <p:nvPr/>
        </p:nvSpPr>
        <p:spPr>
          <a:xfrm>
            <a:off x="2558746" y="-1501545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5" name="文本框 184"/>
          <p:cNvSpPr txBox="1"/>
          <p:nvPr/>
        </p:nvSpPr>
        <p:spPr>
          <a:xfrm>
            <a:off x="4370206" y="438308"/>
            <a:ext cx="345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1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</a:p>
        </p:txBody>
      </p:sp>
      <p:cxnSp>
        <p:nvCxnSpPr>
          <p:cNvPr id="188" name="直接连接符 187"/>
          <p:cNvCxnSpPr/>
          <p:nvPr/>
        </p:nvCxnSpPr>
        <p:spPr>
          <a:xfrm>
            <a:off x="5529337" y="1146194"/>
            <a:ext cx="1133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本框 339"/>
          <p:cNvSpPr txBox="1"/>
          <p:nvPr/>
        </p:nvSpPr>
        <p:spPr>
          <a:xfrm>
            <a:off x="80710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1" name="文本框 340"/>
          <p:cNvSpPr txBox="1"/>
          <p:nvPr/>
        </p:nvSpPr>
        <p:spPr>
          <a:xfrm>
            <a:off x="49849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2" name="文本框 341"/>
          <p:cNvSpPr txBox="1"/>
          <p:nvPr/>
        </p:nvSpPr>
        <p:spPr>
          <a:xfrm>
            <a:off x="18988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4" name="文本框 343"/>
          <p:cNvSpPr txBox="1"/>
          <p:nvPr/>
        </p:nvSpPr>
        <p:spPr>
          <a:xfrm>
            <a:off x="7949812" y="-3969001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39" name="文本框 338"/>
          <p:cNvSpPr txBox="1"/>
          <p:nvPr/>
        </p:nvSpPr>
        <p:spPr>
          <a:xfrm>
            <a:off x="1437422" y="252147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346" name="文本框 345"/>
          <p:cNvSpPr txBox="1"/>
          <p:nvPr/>
        </p:nvSpPr>
        <p:spPr>
          <a:xfrm>
            <a:off x="2651938" y="2633656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项目简介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349" name="文本框 348"/>
          <p:cNvSpPr txBox="1"/>
          <p:nvPr/>
        </p:nvSpPr>
        <p:spPr>
          <a:xfrm>
            <a:off x="2638622" y="3106027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 smtClean="0">
                <a:solidFill>
                  <a:schemeClr val="bg1"/>
                </a:solidFill>
                <a:latin typeface="+mj-ea"/>
                <a:ea typeface="+mj-ea"/>
              </a:rPr>
              <a:t>Project brief</a:t>
            </a:r>
            <a:endParaRPr lang="zh-CN" altLang="en-US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2" name="文本框 351"/>
          <p:cNvSpPr txBox="1"/>
          <p:nvPr/>
        </p:nvSpPr>
        <p:spPr>
          <a:xfrm>
            <a:off x="6347050" y="252147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02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353" name="文本框 352"/>
          <p:cNvSpPr txBox="1"/>
          <p:nvPr/>
        </p:nvSpPr>
        <p:spPr>
          <a:xfrm>
            <a:off x="7561566" y="2633656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功能模块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7548250" y="310602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en-US" altLang="zh-CN" dirty="0" smtClean="0">
                <a:solidFill>
                  <a:schemeClr val="bg1"/>
                </a:solidFill>
              </a:rPr>
              <a:t>unction 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en-US" altLang="zh-CN" dirty="0" smtClean="0">
                <a:solidFill>
                  <a:schemeClr val="bg1"/>
                </a:solidFill>
              </a:rPr>
              <a:t>odule</a:t>
            </a:r>
            <a:endParaRPr lang="zh-CN" altLang="en-US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文本框 355"/>
          <p:cNvSpPr txBox="1"/>
          <p:nvPr/>
        </p:nvSpPr>
        <p:spPr>
          <a:xfrm>
            <a:off x="1437422" y="488473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03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357" name="文本框 356"/>
          <p:cNvSpPr txBox="1"/>
          <p:nvPr/>
        </p:nvSpPr>
        <p:spPr>
          <a:xfrm>
            <a:off x="2651938" y="4996917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主要技术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358" name="文本框 357"/>
          <p:cNvSpPr txBox="1"/>
          <p:nvPr/>
        </p:nvSpPr>
        <p:spPr>
          <a:xfrm>
            <a:off x="2638622" y="5469288"/>
            <a:ext cx="22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rimary </a:t>
            </a:r>
            <a:r>
              <a:rPr lang="en-US" altLang="zh-CN" dirty="0">
                <a:solidFill>
                  <a:schemeClr val="bg1"/>
                </a:solidFill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</a:rPr>
              <a:t>echnology</a:t>
            </a:r>
            <a:endParaRPr lang="zh-CN" altLang="en-US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0" name="文本框 359"/>
          <p:cNvSpPr txBox="1"/>
          <p:nvPr/>
        </p:nvSpPr>
        <p:spPr>
          <a:xfrm>
            <a:off x="6347050" y="488473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04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361" name="文本框 360"/>
          <p:cNvSpPr txBox="1"/>
          <p:nvPr/>
        </p:nvSpPr>
        <p:spPr>
          <a:xfrm>
            <a:off x="7561566" y="4996917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项目展示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362" name="文本框 361"/>
          <p:cNvSpPr txBox="1"/>
          <p:nvPr/>
        </p:nvSpPr>
        <p:spPr>
          <a:xfrm>
            <a:off x="7548250" y="5469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roject </a:t>
            </a: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en-US" altLang="zh-CN" dirty="0" smtClean="0">
                <a:solidFill>
                  <a:schemeClr val="bg1"/>
                </a:solidFill>
              </a:rPr>
              <a:t>isplay</a:t>
            </a:r>
            <a:endParaRPr lang="zh-CN" altLang="en-US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89717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4182661" y="3146712"/>
            <a:ext cx="38266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C00"/>
                </a:solidFill>
              </a:rPr>
              <a:t>项目简介</a:t>
            </a:r>
            <a:endParaRPr lang="zh-CN" altLang="en-US" sz="6600" b="1" spc="5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32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项目简介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r="6742"/>
          <a:stretch/>
        </p:blipFill>
        <p:spPr>
          <a:xfrm>
            <a:off x="0" y="1319455"/>
            <a:ext cx="4135096" cy="28098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r="6742"/>
          <a:stretch/>
        </p:blipFill>
        <p:spPr>
          <a:xfrm flipH="1">
            <a:off x="8058492" y="1319455"/>
            <a:ext cx="4135096" cy="28098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135096" y="1319455"/>
            <a:ext cx="3923396" cy="280987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390595" y="2279613"/>
            <a:ext cx="3647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100" dirty="0" smtClean="0">
                <a:solidFill>
                  <a:schemeClr val="bg1"/>
                </a:solidFill>
              </a:rPr>
              <a:t>股票交易系统</a:t>
            </a:r>
            <a:endParaRPr lang="zh-CN" altLang="en-US" sz="4400" b="1" spc="100" dirty="0">
              <a:solidFill>
                <a:schemeClr val="bg1"/>
              </a:solidFill>
            </a:endParaRPr>
          </a:p>
        </p:txBody>
      </p:sp>
      <p:cxnSp>
        <p:nvCxnSpPr>
          <p:cNvPr id="51" name="直接连接符 50"/>
          <p:cNvCxnSpPr>
            <a:cxnSpLocks/>
          </p:cNvCxnSpPr>
          <p:nvPr/>
        </p:nvCxnSpPr>
        <p:spPr>
          <a:xfrm>
            <a:off x="4481792" y="3071084"/>
            <a:ext cx="338732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978325" y="3119991"/>
            <a:ext cx="236325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stock trading system</a:t>
            </a:r>
          </a:p>
        </p:txBody>
      </p:sp>
      <p:sp>
        <p:nvSpPr>
          <p:cNvPr id="34" name="矩形 33"/>
          <p:cNvSpPr/>
          <p:nvPr/>
        </p:nvSpPr>
        <p:spPr>
          <a:xfrm>
            <a:off x="306174" y="1771650"/>
            <a:ext cx="11581241" cy="4450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74188" y="4492462"/>
            <a:ext cx="10079966" cy="111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FFFFFF"/>
                </a:solidFill>
              </a:rPr>
              <a:t>股票</a:t>
            </a:r>
            <a:r>
              <a:rPr lang="zh-CN" altLang="en-US" dirty="0" smtClean="0">
                <a:solidFill>
                  <a:srgbClr val="FFFFFF"/>
                </a:solidFill>
              </a:rPr>
              <a:t>交易</a:t>
            </a:r>
            <a:r>
              <a:rPr lang="zh-CN" altLang="en-US" dirty="0">
                <a:solidFill>
                  <a:srgbClr val="FFFFFF"/>
                </a:solidFill>
              </a:rPr>
              <a:t>系统</a:t>
            </a:r>
            <a:r>
              <a:rPr lang="zh-CN" altLang="en-US" dirty="0" smtClean="0">
                <a:solidFill>
                  <a:srgbClr val="FFFFFF"/>
                </a:solidFill>
              </a:rPr>
              <a:t>是</a:t>
            </a:r>
            <a:r>
              <a:rPr lang="zh-CN" altLang="en-US" dirty="0">
                <a:solidFill>
                  <a:srgbClr val="FFFFFF"/>
                </a:solidFill>
              </a:rPr>
              <a:t>股票投资者下达买卖交易指令的</a:t>
            </a:r>
            <a:r>
              <a:rPr lang="zh-CN" altLang="en-US" dirty="0" smtClean="0">
                <a:solidFill>
                  <a:srgbClr val="FFFFFF"/>
                </a:solidFill>
              </a:rPr>
              <a:t>软件。</a:t>
            </a:r>
            <a:r>
              <a:rPr lang="zh-CN" altLang="en-US" dirty="0">
                <a:solidFill>
                  <a:srgbClr val="FFFFFF"/>
                </a:solidFill>
              </a:rPr>
              <a:t>股票投资者一般是根据股票行情软件，股票分析软件提供的行情数据分析信息进行决策后，通过股票交易软件下达买卖交易指令完成交易。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175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项目简介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07679" y="2421316"/>
            <a:ext cx="3099813" cy="293319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80394" y="1460008"/>
            <a:ext cx="1954382" cy="195438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576573" y="4250870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100" dirty="0" smtClean="0">
                <a:solidFill>
                  <a:srgbClr val="FFCC00"/>
                </a:solidFill>
              </a:rPr>
              <a:t>同花顺</a:t>
            </a:r>
            <a:endParaRPr lang="zh-CN" altLang="en-US" sz="4000" b="1" spc="100" dirty="0">
              <a:solidFill>
                <a:srgbClr val="FFCC00"/>
              </a:solidFill>
            </a:endParaRPr>
          </a:p>
        </p:txBody>
      </p:sp>
      <p:sp>
        <p:nvSpPr>
          <p:cNvPr id="15" name="流程图: 决策 14"/>
          <p:cNvSpPr/>
          <p:nvPr/>
        </p:nvSpPr>
        <p:spPr>
          <a:xfrm rot="5400000">
            <a:off x="2320329" y="3672292"/>
            <a:ext cx="274512" cy="1839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/>
          <p:cNvSpPr/>
          <p:nvPr/>
        </p:nvSpPr>
        <p:spPr>
          <a:xfrm>
            <a:off x="4562577" y="2421316"/>
            <a:ext cx="3099813" cy="293319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135292" y="1460008"/>
            <a:ext cx="1954382" cy="195438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231472" y="4212133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100" dirty="0" smtClean="0">
                <a:solidFill>
                  <a:srgbClr val="FFCC00"/>
                </a:solidFill>
              </a:rPr>
              <a:t>大智慧</a:t>
            </a:r>
            <a:endParaRPr lang="zh-CN" altLang="en-US" sz="4000" b="1" spc="100" dirty="0">
              <a:solidFill>
                <a:srgbClr val="FFCC00"/>
              </a:solidFill>
            </a:endParaRPr>
          </a:p>
        </p:txBody>
      </p:sp>
      <p:sp>
        <p:nvSpPr>
          <p:cNvPr id="62" name="流程图: 决策 61"/>
          <p:cNvSpPr/>
          <p:nvPr/>
        </p:nvSpPr>
        <p:spPr>
          <a:xfrm rot="5400000">
            <a:off x="5975227" y="3672292"/>
            <a:ext cx="274512" cy="1839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/>
          <p:cNvSpPr/>
          <p:nvPr/>
        </p:nvSpPr>
        <p:spPr>
          <a:xfrm>
            <a:off x="8217475" y="2421316"/>
            <a:ext cx="3099813" cy="293319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790190" y="1460008"/>
            <a:ext cx="1954382" cy="195438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715439" y="4197448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100" dirty="0">
                <a:solidFill>
                  <a:srgbClr val="FFCC00"/>
                </a:solidFill>
              </a:rPr>
              <a:t>东方财富</a:t>
            </a:r>
            <a:endParaRPr lang="zh-CN" altLang="en-US" sz="4000" b="1" spc="100" dirty="0">
              <a:solidFill>
                <a:srgbClr val="FFCC00"/>
              </a:solidFill>
            </a:endParaRPr>
          </a:p>
        </p:txBody>
      </p:sp>
      <p:sp>
        <p:nvSpPr>
          <p:cNvPr id="71" name="流程图: 决策 70"/>
          <p:cNvSpPr/>
          <p:nvPr/>
        </p:nvSpPr>
        <p:spPr>
          <a:xfrm rot="5400000">
            <a:off x="9630125" y="3672292"/>
            <a:ext cx="274512" cy="1839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60" y="2005941"/>
            <a:ext cx="1446849" cy="77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47" y="1897118"/>
            <a:ext cx="1002472" cy="9882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65" y="2161282"/>
            <a:ext cx="1564706" cy="5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4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02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4182659" y="3146712"/>
            <a:ext cx="38266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C00"/>
                </a:solidFill>
              </a:rPr>
              <a:t>功能模块</a:t>
            </a:r>
            <a:endParaRPr lang="zh-CN" altLang="en-US" sz="6600" b="1" spc="5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8180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功能模块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Oval 13"/>
          <p:cNvSpPr>
            <a:spLocks noChangeArrowheads="1"/>
          </p:cNvSpPr>
          <p:nvPr/>
        </p:nvSpPr>
        <p:spPr bwMode="auto">
          <a:xfrm>
            <a:off x="1150951" y="1514834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1203338" y="1666441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2419362" y="1451793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证券账户业务 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>
            <a:off x="2433651" y="1856606"/>
            <a:ext cx="3294573" cy="70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实现证券账户业务相关业务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逻辑证券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账户的开户、挂失 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销户</a:t>
            </a:r>
            <a:endParaRPr lang="zh-CN" altLang="en-US" sz="1600" b="1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Oval 13"/>
          <p:cNvSpPr>
            <a:spLocks noChangeArrowheads="1"/>
          </p:cNvSpPr>
          <p:nvPr/>
        </p:nvSpPr>
        <p:spPr bwMode="auto">
          <a:xfrm>
            <a:off x="6463775" y="1514834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38" name="TextBox 9"/>
          <p:cNvSpPr txBox="1">
            <a:spLocks noChangeArrowheads="1"/>
          </p:cNvSpPr>
          <p:nvPr/>
        </p:nvSpPr>
        <p:spPr bwMode="auto">
          <a:xfrm>
            <a:off x="6516162" y="1666441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5" name="TextBox 10"/>
          <p:cNvSpPr txBox="1">
            <a:spLocks noChangeArrowheads="1"/>
          </p:cNvSpPr>
          <p:nvPr/>
        </p:nvSpPr>
        <p:spPr bwMode="auto">
          <a:xfrm>
            <a:off x="7732186" y="1451793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资金账户业务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6" name="TextBox 11"/>
          <p:cNvSpPr txBox="1">
            <a:spLocks noChangeArrowheads="1"/>
          </p:cNvSpPr>
          <p:nvPr/>
        </p:nvSpPr>
        <p:spPr bwMode="auto">
          <a:xfrm>
            <a:off x="7746475" y="1856606"/>
            <a:ext cx="3294573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实现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资金账户和账户的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关联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</a:rPr>
              <a:t>存款，取款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，资金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</a:rPr>
              <a:t>信息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查询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4" name="Oval 13"/>
          <p:cNvSpPr>
            <a:spLocks noChangeArrowheads="1"/>
          </p:cNvSpPr>
          <p:nvPr/>
        </p:nvSpPr>
        <p:spPr bwMode="auto">
          <a:xfrm>
            <a:off x="1150951" y="3287736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5" name="TextBox 9"/>
          <p:cNvSpPr txBox="1">
            <a:spLocks noChangeArrowheads="1"/>
          </p:cNvSpPr>
          <p:nvPr/>
        </p:nvSpPr>
        <p:spPr bwMode="auto">
          <a:xfrm>
            <a:off x="1203338" y="3439343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2" name="TextBox 10"/>
          <p:cNvSpPr txBox="1">
            <a:spLocks noChangeArrowheads="1"/>
          </p:cNvSpPr>
          <p:nvPr/>
        </p:nvSpPr>
        <p:spPr bwMode="auto">
          <a:xfrm>
            <a:off x="2419362" y="3224695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交易客户端 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3" name="TextBox 11"/>
          <p:cNvSpPr txBox="1">
            <a:spLocks noChangeArrowheads="1"/>
          </p:cNvSpPr>
          <p:nvPr/>
        </p:nvSpPr>
        <p:spPr bwMode="auto">
          <a:xfrm>
            <a:off x="2433651" y="3629508"/>
            <a:ext cx="3294573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实现股票交易客户端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的业务逻辑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登录，发出 购买和出售股票信息</a:t>
            </a:r>
            <a:endParaRPr lang="zh-CN" altLang="en-US" sz="1600" b="1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1" name="Oval 13"/>
          <p:cNvSpPr>
            <a:spLocks noChangeArrowheads="1"/>
          </p:cNvSpPr>
          <p:nvPr/>
        </p:nvSpPr>
        <p:spPr bwMode="auto">
          <a:xfrm>
            <a:off x="6463775" y="3287736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2" name="TextBox 9"/>
          <p:cNvSpPr txBox="1">
            <a:spLocks noChangeArrowheads="1"/>
          </p:cNvSpPr>
          <p:nvPr/>
        </p:nvSpPr>
        <p:spPr bwMode="auto">
          <a:xfrm>
            <a:off x="6516162" y="3439343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9" name="TextBox 10"/>
          <p:cNvSpPr txBox="1">
            <a:spLocks noChangeArrowheads="1"/>
          </p:cNvSpPr>
          <p:nvPr/>
        </p:nvSpPr>
        <p:spPr bwMode="auto">
          <a:xfrm>
            <a:off x="7732186" y="3224695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股票中央交易系统 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0" name="TextBox 11"/>
          <p:cNvSpPr txBox="1">
            <a:spLocks noChangeArrowheads="1"/>
          </p:cNvSpPr>
          <p:nvPr/>
        </p:nvSpPr>
        <p:spPr bwMode="auto">
          <a:xfrm>
            <a:off x="7746475" y="3629508"/>
            <a:ext cx="3294573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实现股票场内交易相关业务逻辑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将价格合适的两个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指令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进行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撮合</a:t>
            </a:r>
            <a:endParaRPr lang="zh-CN" altLang="en-US" sz="1600" b="1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Oval 13"/>
          <p:cNvSpPr>
            <a:spLocks noChangeArrowheads="1"/>
          </p:cNvSpPr>
          <p:nvPr/>
        </p:nvSpPr>
        <p:spPr bwMode="auto">
          <a:xfrm>
            <a:off x="1150951" y="5060638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9" name="TextBox 9"/>
          <p:cNvSpPr txBox="1">
            <a:spLocks noChangeArrowheads="1"/>
          </p:cNvSpPr>
          <p:nvPr/>
        </p:nvSpPr>
        <p:spPr bwMode="auto">
          <a:xfrm>
            <a:off x="1203338" y="5212245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2419362" y="4997597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网上信息发布 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7" name="TextBox 11"/>
          <p:cNvSpPr txBox="1">
            <a:spLocks noChangeArrowheads="1"/>
          </p:cNvSpPr>
          <p:nvPr/>
        </p:nvSpPr>
        <p:spPr bwMode="auto">
          <a:xfrm>
            <a:off x="2433651" y="5402410"/>
            <a:ext cx="3294573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实现交易信息的实时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发布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更新股票信息、用户查询股票</a:t>
            </a:r>
            <a:endParaRPr lang="zh-CN" altLang="en-US" sz="1600" b="1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5" name="Oval 13"/>
          <p:cNvSpPr>
            <a:spLocks noChangeArrowheads="1"/>
          </p:cNvSpPr>
          <p:nvPr/>
        </p:nvSpPr>
        <p:spPr bwMode="auto">
          <a:xfrm>
            <a:off x="6463775" y="5060638"/>
            <a:ext cx="1011237" cy="1011238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6" name="TextBox 9"/>
          <p:cNvSpPr txBox="1">
            <a:spLocks noChangeArrowheads="1"/>
          </p:cNvSpPr>
          <p:nvPr/>
        </p:nvSpPr>
        <p:spPr bwMode="auto">
          <a:xfrm>
            <a:off x="6516162" y="5212245"/>
            <a:ext cx="86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3" name="TextBox 10"/>
          <p:cNvSpPr txBox="1">
            <a:spLocks noChangeArrowheads="1"/>
          </p:cNvSpPr>
          <p:nvPr/>
        </p:nvSpPr>
        <p:spPr bwMode="auto">
          <a:xfrm>
            <a:off x="7732186" y="4997597"/>
            <a:ext cx="282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spc="100" dirty="0">
                <a:solidFill>
                  <a:srgbClr val="FFCC00"/>
                </a:solidFill>
                <a:latin typeface="微软雅黑" panose="020B0503020204020204" pitchFamily="34" charset="-122"/>
              </a:rPr>
              <a:t>交易系统管理 </a:t>
            </a:r>
            <a:endParaRPr lang="en-US" altLang="zh-CN" b="1" spc="100" dirty="0">
              <a:solidFill>
                <a:srgbClr val="FFCC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4" name="TextBox 11"/>
          <p:cNvSpPr txBox="1">
            <a:spLocks noChangeArrowheads="1"/>
          </p:cNvSpPr>
          <p:nvPr/>
        </p:nvSpPr>
        <p:spPr bwMode="auto">
          <a:xfrm>
            <a:off x="7746475" y="5402410"/>
            <a:ext cx="3294573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实现交易</a:t>
            </a:r>
            <a:r>
              <a:rPr lang="zh-CN" altLang="en-US" sz="1600" b="1" spc="100" dirty="0">
                <a:solidFill>
                  <a:schemeClr val="bg1"/>
                </a:solidFill>
                <a:latin typeface="+mj-ea"/>
                <a:ea typeface="+mj-ea"/>
              </a:rPr>
              <a:t>系统监控管理的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  <a:ea typeface="+mj-ea"/>
              </a:rPr>
              <a:t>管理员可查看股票买卖指令</a:t>
            </a:r>
            <a:endParaRPr lang="zh-CN" altLang="en-US" sz="1600" b="1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97108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FFCC00"/>
                </a:solidFill>
              </a:rPr>
              <a:t>功能模块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rot="2561600">
            <a:off x="3392171" y="4678631"/>
            <a:ext cx="933858" cy="65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rot="19038400">
            <a:off x="3229587" y="2739283"/>
            <a:ext cx="899553" cy="630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1297603" y="2645529"/>
            <a:ext cx="2409290" cy="2409289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任意多边形: 形状 11"/>
          <p:cNvSpPr/>
          <p:nvPr/>
        </p:nvSpPr>
        <p:spPr>
          <a:xfrm>
            <a:off x="3840896" y="1470313"/>
            <a:ext cx="1190998" cy="1190998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pic>
        <p:nvPicPr>
          <p:cNvPr id="20" name="图形 19" descr="用户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2248" y="2950173"/>
            <a:ext cx="1800000" cy="180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49970" y="4456511"/>
            <a:ext cx="1190998" cy="1190998"/>
            <a:chOff x="3840896" y="5039037"/>
            <a:chExt cx="1190998" cy="1190998"/>
          </a:xfrm>
        </p:grpSpPr>
        <p:sp>
          <p:nvSpPr>
            <p:cNvPr id="16" name="任意多边形: 形状 15"/>
            <p:cNvSpPr/>
            <p:nvPr/>
          </p:nvSpPr>
          <p:spPr>
            <a:xfrm>
              <a:off x="3840896" y="5039037"/>
              <a:ext cx="1190998" cy="119099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624" tIns="251624" rIns="251624" bIns="25162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/>
            </a:p>
          </p:txBody>
        </p:sp>
        <p:pic>
          <p:nvPicPr>
            <p:cNvPr id="21" name="图形 20" descr="分享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79195" y="5177336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图形 22" descr="条形图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9195" y="1608612"/>
            <a:ext cx="914400" cy="9144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545380" y="1318673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spc="100" dirty="0" smtClean="0">
                <a:solidFill>
                  <a:srgbClr val="FFCC00"/>
                </a:solidFill>
              </a:rPr>
              <a:t>用户模块</a:t>
            </a:r>
            <a:endParaRPr lang="zh-CN" altLang="en-US" sz="2200" b="1" spc="100" dirty="0">
              <a:solidFill>
                <a:srgbClr val="FFCC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45380" y="1749560"/>
            <a:ext cx="553537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买卖股票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</a:rPr>
              <a:t>查看股票实时数据：分时、日线、周线、月线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图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进行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委托查询、交易明细、持仓查询、账户资产</a:t>
            </a:r>
            <a:endParaRPr lang="zh-CN" altLang="en-US" sz="1600" b="1" spc="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84045" y="4295237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spc="100" dirty="0" smtClean="0">
                <a:solidFill>
                  <a:srgbClr val="FFCC00"/>
                </a:solidFill>
              </a:rPr>
              <a:t>管理员模块</a:t>
            </a:r>
            <a:endParaRPr lang="zh-CN" altLang="en-US" sz="2200" b="1" spc="100" dirty="0">
              <a:solidFill>
                <a:srgbClr val="FFCC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77633" y="4776702"/>
            <a:ext cx="51315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>
                <a:solidFill>
                  <a:schemeClr val="bg1"/>
                </a:solidFill>
                <a:latin typeface="+mj-ea"/>
              </a:rPr>
              <a:t>存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取款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个人</a:t>
            </a:r>
            <a:r>
              <a:rPr lang="en-US" altLang="zh-CN" sz="1600" b="1" spc="100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法人账户开通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查看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个人</a:t>
            </a:r>
            <a:r>
              <a:rPr lang="en-US" altLang="zh-CN" sz="1600" b="1" spc="100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法人账户信息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用户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账户和资金账户的绑定</a:t>
            </a:r>
            <a:r>
              <a:rPr lang="en-US" altLang="zh-CN" sz="1600" b="1" spc="100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解除绑定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查看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个人</a:t>
            </a:r>
            <a:r>
              <a:rPr lang="en-US" altLang="zh-CN" sz="1600" b="1" spc="100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zh-CN" altLang="en-US" sz="1600" b="1" spc="100" dirty="0" smtClean="0">
                <a:solidFill>
                  <a:schemeClr val="bg1"/>
                </a:solidFill>
                <a:latin typeface="+mj-ea"/>
              </a:rPr>
              <a:t>法人资金账户信息</a:t>
            </a:r>
            <a:endParaRPr lang="en-US" altLang="zh-CN" sz="1600" b="1" spc="100" dirty="0" smtClean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5680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03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4182657" y="3146712"/>
            <a:ext cx="38266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pc="500" dirty="0" smtClean="0">
                <a:solidFill>
                  <a:srgbClr val="FFCC00"/>
                </a:solidFill>
              </a:rPr>
              <a:t>主要技术</a:t>
            </a:r>
            <a:endParaRPr lang="zh-CN" altLang="en-US" sz="6600" b="1" spc="5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6857261" y="0"/>
            <a:ext cx="533473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600" y="-1981200"/>
            <a:ext cx="1784344" cy="228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5639" y="139943"/>
            <a:ext cx="1784344" cy="228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66" y="4508580"/>
            <a:ext cx="1784344" cy="228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7690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黄色调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C00"/>
      </a:accent1>
      <a:accent2>
        <a:srgbClr val="FCA61C"/>
      </a:accent2>
      <a:accent3>
        <a:srgbClr val="FFCC00"/>
      </a:accent3>
      <a:accent4>
        <a:srgbClr val="FFC000"/>
      </a:accent4>
      <a:accent5>
        <a:srgbClr val="FFCC00"/>
      </a:accent5>
      <a:accent6>
        <a:srgbClr val="FFCC00"/>
      </a:accent6>
      <a:hlink>
        <a:srgbClr val="FCA61C"/>
      </a:hlink>
      <a:folHlink>
        <a:srgbClr val="954F72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371</Words>
  <Application>Microsoft Office PowerPoint</Application>
  <PresentationFormat>宽屏</PresentationFormat>
  <Paragraphs>99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宋体</vt:lpstr>
      <vt:lpstr>微软雅黑</vt:lpstr>
      <vt:lpstr>Arial</vt:lpstr>
      <vt:lpstr>Arial</vt:lpstr>
      <vt:lpstr>Arial Black</vt:lpstr>
      <vt:lpstr>Segoe UI Semilight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陈松</dc:creator>
  <cp:lastModifiedBy>xyy</cp:lastModifiedBy>
  <cp:revision>70</cp:revision>
  <dcterms:created xsi:type="dcterms:W3CDTF">2017-03-27T03:51:13Z</dcterms:created>
  <dcterms:modified xsi:type="dcterms:W3CDTF">2017-11-13T03:35:02Z</dcterms:modified>
</cp:coreProperties>
</file>